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3" r:id="rId1"/>
    <p:sldMasterId id="2147483728" r:id="rId2"/>
  </p:sldMasterIdLst>
  <p:sldIdLst>
    <p:sldId id="256" r:id="rId3"/>
    <p:sldId id="262" r:id="rId4"/>
    <p:sldId id="258" r:id="rId5"/>
    <p:sldId id="257" r:id="rId6"/>
  </p:sldIdLst>
  <p:sldSz cx="12192000" cy="6858000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7"/>
    <p:restoredTop sz="94668"/>
  </p:normalViewPr>
  <p:slideViewPr>
    <p:cSldViewPr snapToGrid="0">
      <p:cViewPr varScale="1">
        <p:scale>
          <a:sx n="105" d="100"/>
          <a:sy n="105" d="100"/>
        </p:scale>
        <p:origin x="79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10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White and Colou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C8C1A-1BF5-4B59-AC3C-73632A8AD88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4400" y="2131200"/>
            <a:ext cx="7012800" cy="1468800"/>
          </a:xfrm>
        </p:spPr>
        <p:txBody>
          <a:bodyPr anchor="b"/>
          <a:lstStyle>
            <a:lvl1pPr algn="l">
              <a:defRPr sz="3600" cap="all" baseline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SLIDE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19FAE3-5BF7-4965-9A39-4DF10150BF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4400" y="3602037"/>
            <a:ext cx="7012800" cy="1752000"/>
          </a:xfrm>
        </p:spPr>
        <p:txBody>
          <a:bodyPr>
            <a:normAutofit/>
          </a:bodyPr>
          <a:lstStyle>
            <a:lvl1pPr marL="0" indent="0" algn="l">
              <a:buNone/>
              <a:defRPr sz="2667" baseline="0">
                <a:solidFill>
                  <a:schemeClr val="bg1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C72EC3-CD0E-4DAF-AFA9-AA5AC3F2F4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fld id="{AA70F276-1833-4A75-9C1D-A56E2295A68D}" type="datetimeFigureOut">
              <a:rPr lang="en-US" smtClean="0"/>
              <a:pPr/>
              <a:t>4/8/2025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8B6EE9-35CE-4EDE-8C2A-8C22D6E56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43E84B-B0A3-4B16-A256-83DF69693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fld id="{28844951-7827-47D4-8276-7DDE1FA7D85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3258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DC913EE-2727-4AD5-A4F4-2BB171BD1452}"/>
              </a:ext>
            </a:extLst>
          </p:cNvPr>
          <p:cNvSpPr/>
          <p:nvPr/>
        </p:nvSpPr>
        <p:spPr>
          <a:xfrm>
            <a:off x="0" y="0"/>
            <a:ext cx="12192000" cy="563246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98CD2CEE-C7C6-454F-BABA-D3C681293B7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94400" y="447565"/>
            <a:ext cx="11203200" cy="4737451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10179F0-3632-4679-B6A5-46A0CB570E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pPr/>
              <a:t>4/8/2025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3D66F0-0409-41B5-8F0F-17515FC29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2F6746-0473-414F-B00B-B98335701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5AB8804-944C-44FE-AC90-21977F1B78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05099" y="5797497"/>
            <a:ext cx="4191000" cy="920396"/>
          </a:xfrm>
        </p:spPr>
        <p:txBody>
          <a:bodyPr anchor="b"/>
          <a:lstStyle>
            <a:lvl1pPr>
              <a:defRPr sz="3200" b="0" i="0" baseline="0">
                <a:latin typeface="Arial" panose="020B0604020202020204" pitchFamily="34" charset="0"/>
              </a:defRPr>
            </a:lvl1pPr>
          </a:lstStyle>
          <a:p>
            <a:r>
              <a:rPr lang="en-US"/>
              <a:t>Click to add</a:t>
            </a:r>
            <a:br>
              <a:rPr lang="en-US"/>
            </a:br>
            <a:r>
              <a:rPr lang="en-US"/>
              <a:t>image caption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69343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Bleed Ima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666FB1-7EB8-48D4-BBC6-25C76E69EA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pPr/>
              <a:t>4/8/2025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08E062-8FFD-4BEA-9E4D-0665BABE6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FD1732-3E34-49BE-8B77-1A0F750E2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1DD2EA03-0958-4D81-9330-2608322C4FF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56896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full bleed picture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52A7153-D257-4B24-9EEA-C9A3F1D1EE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05099" y="5797497"/>
            <a:ext cx="4191000" cy="920396"/>
          </a:xfrm>
        </p:spPr>
        <p:txBody>
          <a:bodyPr anchor="b"/>
          <a:lstStyle>
            <a:lvl1pPr>
              <a:defRPr sz="3200" b="0" i="0" baseline="0">
                <a:latin typeface="Arial" panose="020B0604020202020204" pitchFamily="34" charset="0"/>
              </a:defRPr>
            </a:lvl1pPr>
          </a:lstStyle>
          <a:p>
            <a:r>
              <a:rPr lang="en-US"/>
              <a:t>Click to add</a:t>
            </a:r>
            <a:br>
              <a:rPr lang="en-US"/>
            </a:br>
            <a:r>
              <a:rPr lang="en-US"/>
              <a:t>image caption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35224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4244F-AB7D-4A1B-B659-7C45DEE6D9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 cap="none" baseline="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621212D-E935-40DA-A8C3-8B44174E60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4/8/2025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684AF7-63FF-4F17-8CEC-05F9D0F11F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C3E4AC-67E3-4249-9DF5-A4C70E5F1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8555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05926B6-9036-4126-AE1F-8A37EA538A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4/8/2025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9A293D-86F4-467C-A6B2-024611FA1E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759A11-3108-4192-81AD-C415E0542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9209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3B052-A59B-4AE3-A89A-E7748630C1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DA9EC4-FEA9-41D2-BE8D-F709F01D37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E155CF-52F5-4879-B7F3-D05812AC4A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4/8/2025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D053AC-61ED-4C2F-90BF-D4A916545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8B2ED7-A198-4613-B8C9-EE02BAE24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1113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White and Colou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C8C1A-1BF5-4B59-AC3C-73632A8AD8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4400" y="2131200"/>
            <a:ext cx="7012800" cy="1468800"/>
          </a:xfrm>
        </p:spPr>
        <p:txBody>
          <a:bodyPr anchor="b"/>
          <a:lstStyle>
            <a:lvl1pPr algn="l">
              <a:defRPr sz="3600" baseline="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19FAE3-5BF7-4965-9A39-4DF10150BF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4400" y="3602037"/>
            <a:ext cx="7012800" cy="1752000"/>
          </a:xfrm>
        </p:spPr>
        <p:txBody>
          <a:bodyPr>
            <a:normAutofit/>
          </a:bodyPr>
          <a:lstStyle>
            <a:lvl1pPr marL="0" indent="0" algn="l">
              <a:buNone/>
              <a:defRPr sz="2667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C72EC3-CD0E-4DAF-AFA9-AA5AC3F2F4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666282-696E-4BC8-B8B0-F336AA0FA017}" type="datetime1">
              <a:rPr lang="en-GB" smtClean="0"/>
              <a:t>08/04/2025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8B6EE9-35CE-4EDE-8C2A-8C22D6E56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43E84B-B0A3-4B16-A256-83DF69693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E1CF8-1877-4310-8670-A269E8016CAC}" type="slidenum">
              <a:rPr lang="en-GB" smtClean="0"/>
              <a:t>‹#›</a:t>
            </a:fld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1277E6E-6749-489A-9A65-DFF1D7BE377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3600" y="6105600"/>
            <a:ext cx="4646400" cy="6048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533" b="0" i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bristol.ac.uk/&lt;add </a:t>
            </a:r>
            <a:r>
              <a:rPr lang="en-US" err="1"/>
              <a:t>url</a:t>
            </a:r>
            <a:r>
              <a:rPr lang="en-US"/>
              <a:t>&gt;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10218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B2333-4531-4F49-98C7-71CE6B119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400" y="365125"/>
            <a:ext cx="11203200" cy="1325563"/>
          </a:xfrm>
        </p:spPr>
        <p:txBody>
          <a:bodyPr/>
          <a:lstStyle>
            <a:lvl1pPr>
              <a:defRPr cap="none" baseline="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BEE29-071E-4ED4-B0D5-046429DF4F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4400" y="1825625"/>
            <a:ext cx="11203200" cy="38512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DB9016-1CC6-48C9-96F5-24F342CEC5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B97AD8-1FCE-4D4C-86B9-3F1377F62059}" type="datetime1">
              <a:rPr lang="en-GB" smtClean="0"/>
              <a:t>08/04/2025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B222F4-7BC9-4ABB-8BD9-5765E7594B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954400" y="5814790"/>
            <a:ext cx="2743200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5B4C82-F699-4384-99AC-56B3E6E80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E1CF8-1877-4310-8670-A269E8016CAC}" type="slidenum">
              <a:rPr lang="en-GB" smtClean="0"/>
              <a:t>‹#›</a:t>
            </a:fld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12F0D55-9CD8-4149-AC74-111428CB375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3600" y="6105600"/>
            <a:ext cx="4646400" cy="6048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533" b="0" i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bristol.ac.uk/&lt;add </a:t>
            </a:r>
            <a:r>
              <a:rPr lang="en-US" err="1"/>
              <a:t>url</a:t>
            </a:r>
            <a:r>
              <a:rPr lang="en-US"/>
              <a:t>&gt;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644645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White and Ima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EC0E44-31DD-4789-86DE-B6E31155F116}"/>
              </a:ext>
            </a:extLst>
          </p:cNvPr>
          <p:cNvSpPr/>
          <p:nvPr/>
        </p:nvSpPr>
        <p:spPr>
          <a:xfrm>
            <a:off x="7611533" y="-4233"/>
            <a:ext cx="4580467" cy="6862233"/>
          </a:xfrm>
          <a:custGeom>
            <a:avLst/>
            <a:gdLst>
              <a:gd name="connsiteX0" fmla="*/ 0 w 3435350"/>
              <a:gd name="connsiteY0" fmla="*/ 0 h 5143500"/>
              <a:gd name="connsiteX1" fmla="*/ 3435350 w 3435350"/>
              <a:gd name="connsiteY1" fmla="*/ 0 h 5143500"/>
              <a:gd name="connsiteX2" fmla="*/ 3435350 w 3435350"/>
              <a:gd name="connsiteY2" fmla="*/ 5143500 h 5143500"/>
              <a:gd name="connsiteX3" fmla="*/ 0 w 3435350"/>
              <a:gd name="connsiteY3" fmla="*/ 5143500 h 5143500"/>
              <a:gd name="connsiteX4" fmla="*/ 0 w 3435350"/>
              <a:gd name="connsiteY4" fmla="*/ 0 h 5143500"/>
              <a:gd name="connsiteX0" fmla="*/ 1476375 w 3435350"/>
              <a:gd name="connsiteY0" fmla="*/ 0 h 5248275"/>
              <a:gd name="connsiteX1" fmla="*/ 3435350 w 3435350"/>
              <a:gd name="connsiteY1" fmla="*/ 104775 h 5248275"/>
              <a:gd name="connsiteX2" fmla="*/ 3435350 w 3435350"/>
              <a:gd name="connsiteY2" fmla="*/ 5248275 h 5248275"/>
              <a:gd name="connsiteX3" fmla="*/ 0 w 3435350"/>
              <a:gd name="connsiteY3" fmla="*/ 5248275 h 5248275"/>
              <a:gd name="connsiteX4" fmla="*/ 1476375 w 3435350"/>
              <a:gd name="connsiteY4" fmla="*/ 0 h 5248275"/>
              <a:gd name="connsiteX0" fmla="*/ 1190625 w 3435350"/>
              <a:gd name="connsiteY0" fmla="*/ 0 h 5162550"/>
              <a:gd name="connsiteX1" fmla="*/ 3435350 w 3435350"/>
              <a:gd name="connsiteY1" fmla="*/ 19050 h 5162550"/>
              <a:gd name="connsiteX2" fmla="*/ 3435350 w 3435350"/>
              <a:gd name="connsiteY2" fmla="*/ 5162550 h 5162550"/>
              <a:gd name="connsiteX3" fmla="*/ 0 w 3435350"/>
              <a:gd name="connsiteY3" fmla="*/ 5162550 h 5162550"/>
              <a:gd name="connsiteX4" fmla="*/ 1190625 w 3435350"/>
              <a:gd name="connsiteY4" fmla="*/ 0 h 5162550"/>
              <a:gd name="connsiteX0" fmla="*/ 1193800 w 3435350"/>
              <a:gd name="connsiteY0" fmla="*/ 0 h 5146675"/>
              <a:gd name="connsiteX1" fmla="*/ 3435350 w 3435350"/>
              <a:gd name="connsiteY1" fmla="*/ 3175 h 5146675"/>
              <a:gd name="connsiteX2" fmla="*/ 3435350 w 3435350"/>
              <a:gd name="connsiteY2" fmla="*/ 5146675 h 5146675"/>
              <a:gd name="connsiteX3" fmla="*/ 0 w 3435350"/>
              <a:gd name="connsiteY3" fmla="*/ 5146675 h 5146675"/>
              <a:gd name="connsiteX4" fmla="*/ 1193800 w 3435350"/>
              <a:gd name="connsiteY4" fmla="*/ 0 h 5146675"/>
              <a:gd name="connsiteX0" fmla="*/ 1219200 w 3435350"/>
              <a:gd name="connsiteY0" fmla="*/ 0 h 5146675"/>
              <a:gd name="connsiteX1" fmla="*/ 3435350 w 3435350"/>
              <a:gd name="connsiteY1" fmla="*/ 3175 h 5146675"/>
              <a:gd name="connsiteX2" fmla="*/ 3435350 w 3435350"/>
              <a:gd name="connsiteY2" fmla="*/ 5146675 h 5146675"/>
              <a:gd name="connsiteX3" fmla="*/ 0 w 3435350"/>
              <a:gd name="connsiteY3" fmla="*/ 5146675 h 5146675"/>
              <a:gd name="connsiteX4" fmla="*/ 1219200 w 3435350"/>
              <a:gd name="connsiteY4" fmla="*/ 0 h 5146675"/>
              <a:gd name="connsiteX0" fmla="*/ 1190625 w 3435350"/>
              <a:gd name="connsiteY0" fmla="*/ 0 h 5146675"/>
              <a:gd name="connsiteX1" fmla="*/ 3435350 w 3435350"/>
              <a:gd name="connsiteY1" fmla="*/ 3175 h 5146675"/>
              <a:gd name="connsiteX2" fmla="*/ 3435350 w 3435350"/>
              <a:gd name="connsiteY2" fmla="*/ 5146675 h 5146675"/>
              <a:gd name="connsiteX3" fmla="*/ 0 w 3435350"/>
              <a:gd name="connsiteY3" fmla="*/ 5146675 h 5146675"/>
              <a:gd name="connsiteX4" fmla="*/ 1190625 w 3435350"/>
              <a:gd name="connsiteY4" fmla="*/ 0 h 5146675"/>
              <a:gd name="connsiteX0" fmla="*/ 1190625 w 3435350"/>
              <a:gd name="connsiteY0" fmla="*/ 0 h 5146675"/>
              <a:gd name="connsiteX1" fmla="*/ 3435350 w 3435350"/>
              <a:gd name="connsiteY1" fmla="*/ 3175 h 5146675"/>
              <a:gd name="connsiteX2" fmla="*/ 3435350 w 3435350"/>
              <a:gd name="connsiteY2" fmla="*/ 5146675 h 5146675"/>
              <a:gd name="connsiteX3" fmla="*/ 0 w 3435350"/>
              <a:gd name="connsiteY3" fmla="*/ 5146675 h 5146675"/>
              <a:gd name="connsiteX4" fmla="*/ 1190625 w 3435350"/>
              <a:gd name="connsiteY4" fmla="*/ 0 h 5146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35350" h="5146675">
                <a:moveTo>
                  <a:pt x="1190625" y="0"/>
                </a:moveTo>
                <a:lnTo>
                  <a:pt x="3435350" y="3175"/>
                </a:lnTo>
                <a:lnTo>
                  <a:pt x="3435350" y="5146675"/>
                </a:lnTo>
                <a:lnTo>
                  <a:pt x="0" y="5146675"/>
                </a:lnTo>
                <a:lnTo>
                  <a:pt x="1190625" y="0"/>
                </a:lnTo>
                <a:close/>
              </a:path>
            </a:pathLst>
          </a:custGeom>
          <a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3C8C1A-1BF5-4B59-AC3C-73632A8AD8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4400" y="2131200"/>
            <a:ext cx="7012800" cy="1468800"/>
          </a:xfrm>
        </p:spPr>
        <p:txBody>
          <a:bodyPr anchor="b"/>
          <a:lstStyle>
            <a:lvl1pPr algn="l">
              <a:defRPr sz="3600" baseline="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19FAE3-5BF7-4965-9A39-4DF10150BF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4400" y="3602037"/>
            <a:ext cx="7012800" cy="1752000"/>
          </a:xfrm>
        </p:spPr>
        <p:txBody>
          <a:bodyPr>
            <a:normAutofit/>
          </a:bodyPr>
          <a:lstStyle>
            <a:lvl1pPr marL="0" indent="0" algn="l">
              <a:buNone/>
              <a:defRPr sz="2667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C72EC3-CD0E-4DAF-AFA9-AA5AC3F2F4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D62B8-D7ED-4B07-9A04-1E3FEAB2A48C}" type="datetime1">
              <a:rPr lang="en-GB" smtClean="0"/>
              <a:t>08/04/2025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8B6EE9-35CE-4EDE-8C2A-8C22D6E56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43E84B-B0A3-4B16-A256-83DF69693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E1CF8-1877-4310-8670-A269E8016CAC}" type="slidenum">
              <a:rPr lang="en-GB" smtClean="0"/>
              <a:t>‹#›</a:t>
            </a:fld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31D6D51-0B2F-EE4F-A57F-A63BF66DADA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3600" y="6105600"/>
            <a:ext cx="4646400" cy="6048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533" b="0" i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bristol.ac.uk/&lt;add </a:t>
            </a:r>
            <a:r>
              <a:rPr lang="en-US" err="1"/>
              <a:t>url</a:t>
            </a:r>
            <a:r>
              <a:rPr lang="en-US"/>
              <a:t>&gt;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301382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White (Insert Image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C8C1A-1BF5-4B59-AC3C-73632A8AD8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4400" y="2131200"/>
            <a:ext cx="7012800" cy="1468800"/>
          </a:xfrm>
        </p:spPr>
        <p:txBody>
          <a:bodyPr anchor="b"/>
          <a:lstStyle>
            <a:lvl1pPr algn="l">
              <a:defRPr sz="3600" baseline="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19FAE3-5BF7-4965-9A39-4DF10150BF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4400" y="3602037"/>
            <a:ext cx="7012800" cy="1752000"/>
          </a:xfrm>
        </p:spPr>
        <p:txBody>
          <a:bodyPr>
            <a:normAutofit/>
          </a:bodyPr>
          <a:lstStyle>
            <a:lvl1pPr marL="0" indent="0" algn="l">
              <a:buNone/>
              <a:defRPr sz="2667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C72EC3-CD0E-4DAF-AFA9-AA5AC3F2F4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666282-696E-4BC8-B8B0-F336AA0FA017}" type="datetime1">
              <a:rPr lang="en-GB" smtClean="0"/>
              <a:t>08/04/2025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8B6EE9-35CE-4EDE-8C2A-8C22D6E56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43E84B-B0A3-4B16-A256-83DF69693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E1CF8-1877-4310-8670-A269E8016CAC}" type="slidenum">
              <a:rPr lang="en-GB" smtClean="0"/>
              <a:t>‹#›</a:t>
            </a:fld>
            <a:endParaRPr lang="en-GB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07491796-214B-45DE-99F8-B1AF36C957C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76472" y="0"/>
            <a:ext cx="4615528" cy="6858477"/>
          </a:xfrm>
          <a:custGeom>
            <a:avLst/>
            <a:gdLst>
              <a:gd name="connsiteX0" fmla="*/ 0 w 3900487"/>
              <a:gd name="connsiteY0" fmla="*/ 5143500 h 5143500"/>
              <a:gd name="connsiteX1" fmla="*/ 975122 w 3900487"/>
              <a:gd name="connsiteY1" fmla="*/ 0 h 5143500"/>
              <a:gd name="connsiteX2" fmla="*/ 3900487 w 3900487"/>
              <a:gd name="connsiteY2" fmla="*/ 0 h 5143500"/>
              <a:gd name="connsiteX3" fmla="*/ 2925365 w 3900487"/>
              <a:gd name="connsiteY3" fmla="*/ 5143500 h 5143500"/>
              <a:gd name="connsiteX4" fmla="*/ 0 w 3900487"/>
              <a:gd name="connsiteY4" fmla="*/ 5143500 h 5143500"/>
              <a:gd name="connsiteX0" fmla="*/ 0 w 3900487"/>
              <a:gd name="connsiteY0" fmla="*/ 5143500 h 5149287"/>
              <a:gd name="connsiteX1" fmla="*/ 975122 w 3900487"/>
              <a:gd name="connsiteY1" fmla="*/ 0 h 5149287"/>
              <a:gd name="connsiteX2" fmla="*/ 3900487 w 3900487"/>
              <a:gd name="connsiteY2" fmla="*/ 0 h 5149287"/>
              <a:gd name="connsiteX3" fmla="*/ 3897639 w 3900487"/>
              <a:gd name="connsiteY3" fmla="*/ 5149287 h 5149287"/>
              <a:gd name="connsiteX4" fmla="*/ 0 w 3900487"/>
              <a:gd name="connsiteY4" fmla="*/ 5143500 h 5149287"/>
              <a:gd name="connsiteX0" fmla="*/ 0 w 3900487"/>
              <a:gd name="connsiteY0" fmla="*/ 5143500 h 5149287"/>
              <a:gd name="connsiteX1" fmla="*/ 1652241 w 3900487"/>
              <a:gd name="connsiteY1" fmla="*/ 11575 h 5149287"/>
              <a:gd name="connsiteX2" fmla="*/ 3900487 w 3900487"/>
              <a:gd name="connsiteY2" fmla="*/ 0 h 5149287"/>
              <a:gd name="connsiteX3" fmla="*/ 3897639 w 3900487"/>
              <a:gd name="connsiteY3" fmla="*/ 5149287 h 5149287"/>
              <a:gd name="connsiteX4" fmla="*/ 0 w 3900487"/>
              <a:gd name="connsiteY4" fmla="*/ 5143500 h 5149287"/>
              <a:gd name="connsiteX0" fmla="*/ 0 w 3425925"/>
              <a:gd name="connsiteY0" fmla="*/ 5143500 h 5149287"/>
              <a:gd name="connsiteX1" fmla="*/ 1177679 w 3425925"/>
              <a:gd name="connsiteY1" fmla="*/ 11575 h 5149287"/>
              <a:gd name="connsiteX2" fmla="*/ 3425925 w 3425925"/>
              <a:gd name="connsiteY2" fmla="*/ 0 h 5149287"/>
              <a:gd name="connsiteX3" fmla="*/ 3423077 w 3425925"/>
              <a:gd name="connsiteY3" fmla="*/ 5149287 h 5149287"/>
              <a:gd name="connsiteX4" fmla="*/ 0 w 3425925"/>
              <a:gd name="connsiteY4" fmla="*/ 5143500 h 5149287"/>
              <a:gd name="connsiteX0" fmla="*/ 0 w 3425925"/>
              <a:gd name="connsiteY0" fmla="*/ 5143500 h 5149287"/>
              <a:gd name="connsiteX1" fmla="*/ 1183466 w 3425925"/>
              <a:gd name="connsiteY1" fmla="*/ 1 h 5149287"/>
              <a:gd name="connsiteX2" fmla="*/ 3425925 w 3425925"/>
              <a:gd name="connsiteY2" fmla="*/ 0 h 5149287"/>
              <a:gd name="connsiteX3" fmla="*/ 3423077 w 3425925"/>
              <a:gd name="connsiteY3" fmla="*/ 5149287 h 5149287"/>
              <a:gd name="connsiteX4" fmla="*/ 0 w 3425925"/>
              <a:gd name="connsiteY4" fmla="*/ 5143500 h 5149287"/>
              <a:gd name="connsiteX0" fmla="*/ 0 w 3460649"/>
              <a:gd name="connsiteY0" fmla="*/ 5143500 h 5149287"/>
              <a:gd name="connsiteX1" fmla="*/ 1183466 w 3460649"/>
              <a:gd name="connsiteY1" fmla="*/ 1 h 5149287"/>
              <a:gd name="connsiteX2" fmla="*/ 3460649 w 3460649"/>
              <a:gd name="connsiteY2" fmla="*/ 0 h 5149287"/>
              <a:gd name="connsiteX3" fmla="*/ 3423077 w 3460649"/>
              <a:gd name="connsiteY3" fmla="*/ 5149287 h 5149287"/>
              <a:gd name="connsiteX4" fmla="*/ 0 w 3460649"/>
              <a:gd name="connsiteY4" fmla="*/ 5143500 h 5149287"/>
              <a:gd name="connsiteX0" fmla="*/ 0 w 3469436"/>
              <a:gd name="connsiteY0" fmla="*/ 5143500 h 5155075"/>
              <a:gd name="connsiteX1" fmla="*/ 1183466 w 3469436"/>
              <a:gd name="connsiteY1" fmla="*/ 1 h 5155075"/>
              <a:gd name="connsiteX2" fmla="*/ 3460649 w 3469436"/>
              <a:gd name="connsiteY2" fmla="*/ 0 h 5155075"/>
              <a:gd name="connsiteX3" fmla="*/ 3469376 w 3469436"/>
              <a:gd name="connsiteY3" fmla="*/ 5155075 h 5155075"/>
              <a:gd name="connsiteX4" fmla="*/ 0 w 3469436"/>
              <a:gd name="connsiteY4" fmla="*/ 5143500 h 5155075"/>
              <a:gd name="connsiteX0" fmla="*/ 0 w 3469436"/>
              <a:gd name="connsiteY0" fmla="*/ 5155434 h 5155434"/>
              <a:gd name="connsiteX1" fmla="*/ 1183466 w 3469436"/>
              <a:gd name="connsiteY1" fmla="*/ 1 h 5155434"/>
              <a:gd name="connsiteX2" fmla="*/ 3460649 w 3469436"/>
              <a:gd name="connsiteY2" fmla="*/ 0 h 5155434"/>
              <a:gd name="connsiteX3" fmla="*/ 3469376 w 3469436"/>
              <a:gd name="connsiteY3" fmla="*/ 5155075 h 5155434"/>
              <a:gd name="connsiteX4" fmla="*/ 0 w 3469436"/>
              <a:gd name="connsiteY4" fmla="*/ 5155434 h 5155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69436" h="5155434">
                <a:moveTo>
                  <a:pt x="0" y="5155434"/>
                </a:moveTo>
                <a:lnTo>
                  <a:pt x="1183466" y="1"/>
                </a:lnTo>
                <a:lnTo>
                  <a:pt x="3460649" y="0"/>
                </a:lnTo>
                <a:cubicBezTo>
                  <a:pt x="3459700" y="1716429"/>
                  <a:pt x="3470325" y="3438646"/>
                  <a:pt x="3469376" y="5155075"/>
                </a:cubicBezTo>
                <a:lnTo>
                  <a:pt x="0" y="5155434"/>
                </a:lnTo>
                <a:close/>
              </a:path>
            </a:pathLst>
          </a:custGeom>
          <a:noFill/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77208879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Colour and Ima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7">
            <a:extLst>
              <a:ext uri="{FF2B5EF4-FFF2-40B4-BE49-F238E27FC236}">
                <a16:creationId xmlns:a16="http://schemas.microsoft.com/office/drawing/2014/main" id="{A903D7F4-2AD2-4C9C-9330-C03E0E70D3F1}"/>
              </a:ext>
            </a:extLst>
          </p:cNvPr>
          <p:cNvSpPr/>
          <p:nvPr/>
        </p:nvSpPr>
        <p:spPr>
          <a:xfrm>
            <a:off x="7611533" y="-4233"/>
            <a:ext cx="4580467" cy="6862233"/>
          </a:xfrm>
          <a:custGeom>
            <a:avLst/>
            <a:gdLst>
              <a:gd name="connsiteX0" fmla="*/ 0 w 3435350"/>
              <a:gd name="connsiteY0" fmla="*/ 0 h 5143500"/>
              <a:gd name="connsiteX1" fmla="*/ 3435350 w 3435350"/>
              <a:gd name="connsiteY1" fmla="*/ 0 h 5143500"/>
              <a:gd name="connsiteX2" fmla="*/ 3435350 w 3435350"/>
              <a:gd name="connsiteY2" fmla="*/ 5143500 h 5143500"/>
              <a:gd name="connsiteX3" fmla="*/ 0 w 3435350"/>
              <a:gd name="connsiteY3" fmla="*/ 5143500 h 5143500"/>
              <a:gd name="connsiteX4" fmla="*/ 0 w 3435350"/>
              <a:gd name="connsiteY4" fmla="*/ 0 h 5143500"/>
              <a:gd name="connsiteX0" fmla="*/ 1476375 w 3435350"/>
              <a:gd name="connsiteY0" fmla="*/ 0 h 5248275"/>
              <a:gd name="connsiteX1" fmla="*/ 3435350 w 3435350"/>
              <a:gd name="connsiteY1" fmla="*/ 104775 h 5248275"/>
              <a:gd name="connsiteX2" fmla="*/ 3435350 w 3435350"/>
              <a:gd name="connsiteY2" fmla="*/ 5248275 h 5248275"/>
              <a:gd name="connsiteX3" fmla="*/ 0 w 3435350"/>
              <a:gd name="connsiteY3" fmla="*/ 5248275 h 5248275"/>
              <a:gd name="connsiteX4" fmla="*/ 1476375 w 3435350"/>
              <a:gd name="connsiteY4" fmla="*/ 0 h 5248275"/>
              <a:gd name="connsiteX0" fmla="*/ 1190625 w 3435350"/>
              <a:gd name="connsiteY0" fmla="*/ 0 h 5162550"/>
              <a:gd name="connsiteX1" fmla="*/ 3435350 w 3435350"/>
              <a:gd name="connsiteY1" fmla="*/ 19050 h 5162550"/>
              <a:gd name="connsiteX2" fmla="*/ 3435350 w 3435350"/>
              <a:gd name="connsiteY2" fmla="*/ 5162550 h 5162550"/>
              <a:gd name="connsiteX3" fmla="*/ 0 w 3435350"/>
              <a:gd name="connsiteY3" fmla="*/ 5162550 h 5162550"/>
              <a:gd name="connsiteX4" fmla="*/ 1190625 w 3435350"/>
              <a:gd name="connsiteY4" fmla="*/ 0 h 5162550"/>
              <a:gd name="connsiteX0" fmla="*/ 1193800 w 3435350"/>
              <a:gd name="connsiteY0" fmla="*/ 0 h 5146675"/>
              <a:gd name="connsiteX1" fmla="*/ 3435350 w 3435350"/>
              <a:gd name="connsiteY1" fmla="*/ 3175 h 5146675"/>
              <a:gd name="connsiteX2" fmla="*/ 3435350 w 3435350"/>
              <a:gd name="connsiteY2" fmla="*/ 5146675 h 5146675"/>
              <a:gd name="connsiteX3" fmla="*/ 0 w 3435350"/>
              <a:gd name="connsiteY3" fmla="*/ 5146675 h 5146675"/>
              <a:gd name="connsiteX4" fmla="*/ 1193800 w 3435350"/>
              <a:gd name="connsiteY4" fmla="*/ 0 h 5146675"/>
              <a:gd name="connsiteX0" fmla="*/ 1219200 w 3435350"/>
              <a:gd name="connsiteY0" fmla="*/ 0 h 5146675"/>
              <a:gd name="connsiteX1" fmla="*/ 3435350 w 3435350"/>
              <a:gd name="connsiteY1" fmla="*/ 3175 h 5146675"/>
              <a:gd name="connsiteX2" fmla="*/ 3435350 w 3435350"/>
              <a:gd name="connsiteY2" fmla="*/ 5146675 h 5146675"/>
              <a:gd name="connsiteX3" fmla="*/ 0 w 3435350"/>
              <a:gd name="connsiteY3" fmla="*/ 5146675 h 5146675"/>
              <a:gd name="connsiteX4" fmla="*/ 1219200 w 3435350"/>
              <a:gd name="connsiteY4" fmla="*/ 0 h 5146675"/>
              <a:gd name="connsiteX0" fmla="*/ 1190625 w 3435350"/>
              <a:gd name="connsiteY0" fmla="*/ 0 h 5146675"/>
              <a:gd name="connsiteX1" fmla="*/ 3435350 w 3435350"/>
              <a:gd name="connsiteY1" fmla="*/ 3175 h 5146675"/>
              <a:gd name="connsiteX2" fmla="*/ 3435350 w 3435350"/>
              <a:gd name="connsiteY2" fmla="*/ 5146675 h 5146675"/>
              <a:gd name="connsiteX3" fmla="*/ 0 w 3435350"/>
              <a:gd name="connsiteY3" fmla="*/ 5146675 h 5146675"/>
              <a:gd name="connsiteX4" fmla="*/ 1190625 w 3435350"/>
              <a:gd name="connsiteY4" fmla="*/ 0 h 5146675"/>
              <a:gd name="connsiteX0" fmla="*/ 1190625 w 3435350"/>
              <a:gd name="connsiteY0" fmla="*/ 0 h 5146675"/>
              <a:gd name="connsiteX1" fmla="*/ 3435350 w 3435350"/>
              <a:gd name="connsiteY1" fmla="*/ 3175 h 5146675"/>
              <a:gd name="connsiteX2" fmla="*/ 3435350 w 3435350"/>
              <a:gd name="connsiteY2" fmla="*/ 5146675 h 5146675"/>
              <a:gd name="connsiteX3" fmla="*/ 0 w 3435350"/>
              <a:gd name="connsiteY3" fmla="*/ 5146675 h 5146675"/>
              <a:gd name="connsiteX4" fmla="*/ 1190625 w 3435350"/>
              <a:gd name="connsiteY4" fmla="*/ 0 h 5146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35350" h="5146675">
                <a:moveTo>
                  <a:pt x="1190625" y="0"/>
                </a:moveTo>
                <a:lnTo>
                  <a:pt x="3435350" y="3175"/>
                </a:lnTo>
                <a:lnTo>
                  <a:pt x="3435350" y="5146675"/>
                </a:lnTo>
                <a:lnTo>
                  <a:pt x="0" y="5146675"/>
                </a:lnTo>
                <a:lnTo>
                  <a:pt x="1190625" y="0"/>
                </a:lnTo>
                <a:close/>
              </a:path>
            </a:pathLst>
          </a:custGeom>
          <a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3C8C1A-1BF5-4B59-AC3C-73632A8AD8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4400" y="2131200"/>
            <a:ext cx="7012800" cy="1468800"/>
          </a:xfrm>
        </p:spPr>
        <p:txBody>
          <a:bodyPr anchor="b"/>
          <a:lstStyle>
            <a:lvl1pPr algn="l"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19FAE3-5BF7-4965-9A39-4DF10150BF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4400" y="3602037"/>
            <a:ext cx="7012800" cy="1752000"/>
          </a:xfrm>
        </p:spPr>
        <p:txBody>
          <a:bodyPr>
            <a:normAutofit/>
          </a:bodyPr>
          <a:lstStyle>
            <a:lvl1pPr marL="0" indent="0" algn="l">
              <a:buNone/>
              <a:defRPr sz="2667" baseline="0">
                <a:solidFill>
                  <a:schemeClr val="bg1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C72EC3-CD0E-4DAF-AFA9-AA5AC3F2F4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fld id="{3E2C485A-CFD1-4426-A587-FCC12D6AD237}" type="datetime1">
              <a:rPr lang="en-GB" smtClean="0"/>
              <a:pPr/>
              <a:t>08/04/2025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8B6EE9-35CE-4EDE-8C2A-8C22D6E56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43E84B-B0A3-4B16-A256-83DF69693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fld id="{67DE1CF8-1877-4310-8670-A269E8016CAC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2F72749-A371-1D44-B1FE-5603940BB6B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3600" y="6105600"/>
            <a:ext cx="4646400" cy="6048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533" b="0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bristol.ac.uk/&lt;add </a:t>
            </a:r>
            <a:r>
              <a:rPr lang="en-US" err="1"/>
              <a:t>url</a:t>
            </a:r>
            <a:r>
              <a:rPr lang="en-US"/>
              <a:t>&gt;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00692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B2333-4531-4F49-98C7-71CE6B119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400" y="365125"/>
            <a:ext cx="11203200" cy="1325563"/>
          </a:xfrm>
        </p:spPr>
        <p:txBody>
          <a:bodyPr/>
          <a:lstStyle>
            <a:lvl1pPr>
              <a:defRPr sz="3600" cap="none" baseline="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BEE29-071E-4ED4-B0D5-046429DF4F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4400" y="1825625"/>
            <a:ext cx="11203200" cy="38512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DB9016-1CC6-48C9-96F5-24F342CEC5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4/8/2025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B222F4-7BC9-4ABB-8BD9-5765E7594B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954400" y="5814790"/>
            <a:ext cx="27432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5B4C82-F699-4384-99AC-56B3E6E80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0267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Colour (Insert Image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C8C1A-1BF5-4B59-AC3C-73632A8AD8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4400" y="2131200"/>
            <a:ext cx="7012800" cy="1468800"/>
          </a:xfrm>
        </p:spPr>
        <p:txBody>
          <a:bodyPr anchor="b"/>
          <a:lstStyle>
            <a:lvl1pPr algn="l"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19FAE3-5BF7-4965-9A39-4DF10150BF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4400" y="3602037"/>
            <a:ext cx="7012800" cy="1752000"/>
          </a:xfrm>
        </p:spPr>
        <p:txBody>
          <a:bodyPr>
            <a:normAutofit/>
          </a:bodyPr>
          <a:lstStyle>
            <a:lvl1pPr marL="0" indent="0" algn="l">
              <a:buNone/>
              <a:defRPr sz="2667" baseline="0">
                <a:solidFill>
                  <a:schemeClr val="bg1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C72EC3-CD0E-4DAF-AFA9-AA5AC3F2F4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fld id="{D904E3C7-3434-41F6-8009-C52959A159FA}" type="datetime1">
              <a:rPr lang="en-GB" smtClean="0"/>
              <a:pPr/>
              <a:t>08/04/2025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8B6EE9-35CE-4EDE-8C2A-8C22D6E56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43E84B-B0A3-4B16-A256-83DF69693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fld id="{67DE1CF8-1877-4310-8670-A269E8016CAC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558EBCF5-E0AC-439B-A35D-E3E76706493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76472" y="0"/>
            <a:ext cx="4615528" cy="6858477"/>
          </a:xfrm>
          <a:custGeom>
            <a:avLst/>
            <a:gdLst>
              <a:gd name="connsiteX0" fmla="*/ 0 w 3900487"/>
              <a:gd name="connsiteY0" fmla="*/ 5143500 h 5143500"/>
              <a:gd name="connsiteX1" fmla="*/ 975122 w 3900487"/>
              <a:gd name="connsiteY1" fmla="*/ 0 h 5143500"/>
              <a:gd name="connsiteX2" fmla="*/ 3900487 w 3900487"/>
              <a:gd name="connsiteY2" fmla="*/ 0 h 5143500"/>
              <a:gd name="connsiteX3" fmla="*/ 2925365 w 3900487"/>
              <a:gd name="connsiteY3" fmla="*/ 5143500 h 5143500"/>
              <a:gd name="connsiteX4" fmla="*/ 0 w 3900487"/>
              <a:gd name="connsiteY4" fmla="*/ 5143500 h 5143500"/>
              <a:gd name="connsiteX0" fmla="*/ 0 w 3900487"/>
              <a:gd name="connsiteY0" fmla="*/ 5143500 h 5149287"/>
              <a:gd name="connsiteX1" fmla="*/ 975122 w 3900487"/>
              <a:gd name="connsiteY1" fmla="*/ 0 h 5149287"/>
              <a:gd name="connsiteX2" fmla="*/ 3900487 w 3900487"/>
              <a:gd name="connsiteY2" fmla="*/ 0 h 5149287"/>
              <a:gd name="connsiteX3" fmla="*/ 3897639 w 3900487"/>
              <a:gd name="connsiteY3" fmla="*/ 5149287 h 5149287"/>
              <a:gd name="connsiteX4" fmla="*/ 0 w 3900487"/>
              <a:gd name="connsiteY4" fmla="*/ 5143500 h 5149287"/>
              <a:gd name="connsiteX0" fmla="*/ 0 w 3900487"/>
              <a:gd name="connsiteY0" fmla="*/ 5143500 h 5149287"/>
              <a:gd name="connsiteX1" fmla="*/ 1652241 w 3900487"/>
              <a:gd name="connsiteY1" fmla="*/ 11575 h 5149287"/>
              <a:gd name="connsiteX2" fmla="*/ 3900487 w 3900487"/>
              <a:gd name="connsiteY2" fmla="*/ 0 h 5149287"/>
              <a:gd name="connsiteX3" fmla="*/ 3897639 w 3900487"/>
              <a:gd name="connsiteY3" fmla="*/ 5149287 h 5149287"/>
              <a:gd name="connsiteX4" fmla="*/ 0 w 3900487"/>
              <a:gd name="connsiteY4" fmla="*/ 5143500 h 5149287"/>
              <a:gd name="connsiteX0" fmla="*/ 0 w 3425925"/>
              <a:gd name="connsiteY0" fmla="*/ 5143500 h 5149287"/>
              <a:gd name="connsiteX1" fmla="*/ 1177679 w 3425925"/>
              <a:gd name="connsiteY1" fmla="*/ 11575 h 5149287"/>
              <a:gd name="connsiteX2" fmla="*/ 3425925 w 3425925"/>
              <a:gd name="connsiteY2" fmla="*/ 0 h 5149287"/>
              <a:gd name="connsiteX3" fmla="*/ 3423077 w 3425925"/>
              <a:gd name="connsiteY3" fmla="*/ 5149287 h 5149287"/>
              <a:gd name="connsiteX4" fmla="*/ 0 w 3425925"/>
              <a:gd name="connsiteY4" fmla="*/ 5143500 h 5149287"/>
              <a:gd name="connsiteX0" fmla="*/ 0 w 3425925"/>
              <a:gd name="connsiteY0" fmla="*/ 5143500 h 5149287"/>
              <a:gd name="connsiteX1" fmla="*/ 1183466 w 3425925"/>
              <a:gd name="connsiteY1" fmla="*/ 1 h 5149287"/>
              <a:gd name="connsiteX2" fmla="*/ 3425925 w 3425925"/>
              <a:gd name="connsiteY2" fmla="*/ 0 h 5149287"/>
              <a:gd name="connsiteX3" fmla="*/ 3423077 w 3425925"/>
              <a:gd name="connsiteY3" fmla="*/ 5149287 h 5149287"/>
              <a:gd name="connsiteX4" fmla="*/ 0 w 3425925"/>
              <a:gd name="connsiteY4" fmla="*/ 5143500 h 5149287"/>
              <a:gd name="connsiteX0" fmla="*/ 0 w 3460649"/>
              <a:gd name="connsiteY0" fmla="*/ 5143500 h 5149287"/>
              <a:gd name="connsiteX1" fmla="*/ 1183466 w 3460649"/>
              <a:gd name="connsiteY1" fmla="*/ 1 h 5149287"/>
              <a:gd name="connsiteX2" fmla="*/ 3460649 w 3460649"/>
              <a:gd name="connsiteY2" fmla="*/ 0 h 5149287"/>
              <a:gd name="connsiteX3" fmla="*/ 3423077 w 3460649"/>
              <a:gd name="connsiteY3" fmla="*/ 5149287 h 5149287"/>
              <a:gd name="connsiteX4" fmla="*/ 0 w 3460649"/>
              <a:gd name="connsiteY4" fmla="*/ 5143500 h 5149287"/>
              <a:gd name="connsiteX0" fmla="*/ 0 w 3469436"/>
              <a:gd name="connsiteY0" fmla="*/ 5143500 h 5155075"/>
              <a:gd name="connsiteX1" fmla="*/ 1183466 w 3469436"/>
              <a:gd name="connsiteY1" fmla="*/ 1 h 5155075"/>
              <a:gd name="connsiteX2" fmla="*/ 3460649 w 3469436"/>
              <a:gd name="connsiteY2" fmla="*/ 0 h 5155075"/>
              <a:gd name="connsiteX3" fmla="*/ 3469376 w 3469436"/>
              <a:gd name="connsiteY3" fmla="*/ 5155075 h 5155075"/>
              <a:gd name="connsiteX4" fmla="*/ 0 w 3469436"/>
              <a:gd name="connsiteY4" fmla="*/ 5143500 h 5155075"/>
              <a:gd name="connsiteX0" fmla="*/ 0 w 3469436"/>
              <a:gd name="connsiteY0" fmla="*/ 5155434 h 5155434"/>
              <a:gd name="connsiteX1" fmla="*/ 1183466 w 3469436"/>
              <a:gd name="connsiteY1" fmla="*/ 1 h 5155434"/>
              <a:gd name="connsiteX2" fmla="*/ 3460649 w 3469436"/>
              <a:gd name="connsiteY2" fmla="*/ 0 h 5155434"/>
              <a:gd name="connsiteX3" fmla="*/ 3469376 w 3469436"/>
              <a:gd name="connsiteY3" fmla="*/ 5155075 h 5155434"/>
              <a:gd name="connsiteX4" fmla="*/ 0 w 3469436"/>
              <a:gd name="connsiteY4" fmla="*/ 5155434 h 5155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69436" h="5155434">
                <a:moveTo>
                  <a:pt x="0" y="5155434"/>
                </a:moveTo>
                <a:lnTo>
                  <a:pt x="1183466" y="1"/>
                </a:lnTo>
                <a:lnTo>
                  <a:pt x="3460649" y="0"/>
                </a:lnTo>
                <a:cubicBezTo>
                  <a:pt x="3459700" y="1716429"/>
                  <a:pt x="3470325" y="3438646"/>
                  <a:pt x="3469376" y="5155075"/>
                </a:cubicBezTo>
                <a:lnTo>
                  <a:pt x="0" y="5155434"/>
                </a:lnTo>
                <a:close/>
              </a:path>
            </a:pathLst>
          </a:custGeom>
          <a:noFill/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E05A56F-2D56-478C-8B76-D1EA61ECFB6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3600" y="6105600"/>
            <a:ext cx="4646400" cy="6048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533" b="0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bristol.ac.uk/&lt;add </a:t>
            </a:r>
            <a:r>
              <a:rPr lang="en-US" err="1"/>
              <a:t>url</a:t>
            </a:r>
            <a:r>
              <a:rPr lang="en-US"/>
              <a:t>&gt;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753027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and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B2333-4531-4F49-98C7-71CE6B119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400" y="907200"/>
            <a:ext cx="7012800" cy="1468800"/>
          </a:xfrm>
        </p:spPr>
        <p:txBody>
          <a:bodyPr/>
          <a:lstStyle>
            <a:lvl1pPr>
              <a:defRPr cap="none" baseline="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BEE29-071E-4ED4-B0D5-046429DF4F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4400" y="2433600"/>
            <a:ext cx="7012800" cy="3336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DB9016-1CC6-48C9-96F5-24F342CEC5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F96329-32E5-45D1-A44F-3528B41BEAB5}" type="datetime1">
              <a:rPr lang="en-GB" smtClean="0"/>
              <a:t>08/04/2025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B222F4-7BC9-4ABB-8BD9-5765E7594B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5B4C82-F699-4384-99AC-56B3E6E80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E1CF8-1877-4310-8670-A269E8016CAC}" type="slidenum">
              <a:rPr lang="en-GB" smtClean="0"/>
              <a:t>‹#›</a:t>
            </a:fld>
            <a:endParaRPr lang="en-GB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F8083C25-9322-4123-BA6A-1F002C5AC17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76472" y="0"/>
            <a:ext cx="4615528" cy="6858000"/>
          </a:xfrm>
          <a:custGeom>
            <a:avLst/>
            <a:gdLst>
              <a:gd name="connsiteX0" fmla="*/ 0 w 3900487"/>
              <a:gd name="connsiteY0" fmla="*/ 5143500 h 5143500"/>
              <a:gd name="connsiteX1" fmla="*/ 975122 w 3900487"/>
              <a:gd name="connsiteY1" fmla="*/ 0 h 5143500"/>
              <a:gd name="connsiteX2" fmla="*/ 3900487 w 3900487"/>
              <a:gd name="connsiteY2" fmla="*/ 0 h 5143500"/>
              <a:gd name="connsiteX3" fmla="*/ 2925365 w 3900487"/>
              <a:gd name="connsiteY3" fmla="*/ 5143500 h 5143500"/>
              <a:gd name="connsiteX4" fmla="*/ 0 w 3900487"/>
              <a:gd name="connsiteY4" fmla="*/ 5143500 h 5143500"/>
              <a:gd name="connsiteX0" fmla="*/ 0 w 3900487"/>
              <a:gd name="connsiteY0" fmla="*/ 5143500 h 5149287"/>
              <a:gd name="connsiteX1" fmla="*/ 975122 w 3900487"/>
              <a:gd name="connsiteY1" fmla="*/ 0 h 5149287"/>
              <a:gd name="connsiteX2" fmla="*/ 3900487 w 3900487"/>
              <a:gd name="connsiteY2" fmla="*/ 0 h 5149287"/>
              <a:gd name="connsiteX3" fmla="*/ 3897639 w 3900487"/>
              <a:gd name="connsiteY3" fmla="*/ 5149287 h 5149287"/>
              <a:gd name="connsiteX4" fmla="*/ 0 w 3900487"/>
              <a:gd name="connsiteY4" fmla="*/ 5143500 h 5149287"/>
              <a:gd name="connsiteX0" fmla="*/ 0 w 3900487"/>
              <a:gd name="connsiteY0" fmla="*/ 5143500 h 5149287"/>
              <a:gd name="connsiteX1" fmla="*/ 1652241 w 3900487"/>
              <a:gd name="connsiteY1" fmla="*/ 11575 h 5149287"/>
              <a:gd name="connsiteX2" fmla="*/ 3900487 w 3900487"/>
              <a:gd name="connsiteY2" fmla="*/ 0 h 5149287"/>
              <a:gd name="connsiteX3" fmla="*/ 3897639 w 3900487"/>
              <a:gd name="connsiteY3" fmla="*/ 5149287 h 5149287"/>
              <a:gd name="connsiteX4" fmla="*/ 0 w 3900487"/>
              <a:gd name="connsiteY4" fmla="*/ 5143500 h 5149287"/>
              <a:gd name="connsiteX0" fmla="*/ 0 w 3425925"/>
              <a:gd name="connsiteY0" fmla="*/ 5143500 h 5149287"/>
              <a:gd name="connsiteX1" fmla="*/ 1177679 w 3425925"/>
              <a:gd name="connsiteY1" fmla="*/ 11575 h 5149287"/>
              <a:gd name="connsiteX2" fmla="*/ 3425925 w 3425925"/>
              <a:gd name="connsiteY2" fmla="*/ 0 h 5149287"/>
              <a:gd name="connsiteX3" fmla="*/ 3423077 w 3425925"/>
              <a:gd name="connsiteY3" fmla="*/ 5149287 h 5149287"/>
              <a:gd name="connsiteX4" fmla="*/ 0 w 3425925"/>
              <a:gd name="connsiteY4" fmla="*/ 5143500 h 5149287"/>
              <a:gd name="connsiteX0" fmla="*/ 0 w 3425925"/>
              <a:gd name="connsiteY0" fmla="*/ 5143500 h 5149287"/>
              <a:gd name="connsiteX1" fmla="*/ 1183466 w 3425925"/>
              <a:gd name="connsiteY1" fmla="*/ 1 h 5149287"/>
              <a:gd name="connsiteX2" fmla="*/ 3425925 w 3425925"/>
              <a:gd name="connsiteY2" fmla="*/ 0 h 5149287"/>
              <a:gd name="connsiteX3" fmla="*/ 3423077 w 3425925"/>
              <a:gd name="connsiteY3" fmla="*/ 5149287 h 5149287"/>
              <a:gd name="connsiteX4" fmla="*/ 0 w 3425925"/>
              <a:gd name="connsiteY4" fmla="*/ 5143500 h 5149287"/>
              <a:gd name="connsiteX0" fmla="*/ 0 w 3460649"/>
              <a:gd name="connsiteY0" fmla="*/ 5143500 h 5149287"/>
              <a:gd name="connsiteX1" fmla="*/ 1183466 w 3460649"/>
              <a:gd name="connsiteY1" fmla="*/ 1 h 5149287"/>
              <a:gd name="connsiteX2" fmla="*/ 3460649 w 3460649"/>
              <a:gd name="connsiteY2" fmla="*/ 0 h 5149287"/>
              <a:gd name="connsiteX3" fmla="*/ 3423077 w 3460649"/>
              <a:gd name="connsiteY3" fmla="*/ 5149287 h 5149287"/>
              <a:gd name="connsiteX4" fmla="*/ 0 w 3460649"/>
              <a:gd name="connsiteY4" fmla="*/ 5143500 h 5149287"/>
              <a:gd name="connsiteX0" fmla="*/ 0 w 3469436"/>
              <a:gd name="connsiteY0" fmla="*/ 5143500 h 5155075"/>
              <a:gd name="connsiteX1" fmla="*/ 1183466 w 3469436"/>
              <a:gd name="connsiteY1" fmla="*/ 1 h 5155075"/>
              <a:gd name="connsiteX2" fmla="*/ 3460649 w 3469436"/>
              <a:gd name="connsiteY2" fmla="*/ 0 h 5155075"/>
              <a:gd name="connsiteX3" fmla="*/ 3469376 w 3469436"/>
              <a:gd name="connsiteY3" fmla="*/ 5155075 h 5155075"/>
              <a:gd name="connsiteX4" fmla="*/ 0 w 3469436"/>
              <a:gd name="connsiteY4" fmla="*/ 5143500 h 5155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69436" h="5155075">
                <a:moveTo>
                  <a:pt x="0" y="5143500"/>
                </a:moveTo>
                <a:lnTo>
                  <a:pt x="1183466" y="1"/>
                </a:lnTo>
                <a:lnTo>
                  <a:pt x="3460649" y="0"/>
                </a:lnTo>
                <a:cubicBezTo>
                  <a:pt x="3459700" y="1716429"/>
                  <a:pt x="3470325" y="3438646"/>
                  <a:pt x="3469376" y="5155075"/>
                </a:cubicBezTo>
                <a:lnTo>
                  <a:pt x="0" y="5143500"/>
                </a:lnTo>
                <a:close/>
              </a:path>
            </a:pathLst>
          </a:custGeom>
          <a:noFill/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B60B14CD-4A00-594A-AAD9-53EA942B524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3600" y="6105600"/>
            <a:ext cx="4646400" cy="6048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533" b="0" i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bristol.ac.uk/&lt;add </a:t>
            </a:r>
            <a:r>
              <a:rPr lang="en-US" err="1"/>
              <a:t>url</a:t>
            </a:r>
            <a:r>
              <a:rPr lang="en-US"/>
              <a:t>&gt;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9352324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49E27-7CDD-4911-B193-EF1903B149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cap="none" baseline="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EA19B5-91E3-4F4C-A589-6C6C950D6A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94400" y="1825625"/>
            <a:ext cx="5525400" cy="38512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053E6F-F562-4865-866C-DA32BD2446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525400" cy="38512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69F488-B9A6-4E2A-A2EC-51E6AAB586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52901-F037-4335-90F2-449535D19421}" type="datetime1">
              <a:rPr lang="en-GB" smtClean="0"/>
              <a:t>08/04/2025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BD270F-0A31-4F75-86AC-E8F4F8DB1A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094246-1144-49DF-80C6-487F327DE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E1CF8-1877-4310-8670-A269E8016CAC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5D3A08AC-C1EC-5445-AB28-5F047F0DB56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3600" y="6105600"/>
            <a:ext cx="4646400" cy="6048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533" b="0" i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bristol.ac.uk/&lt;add </a:t>
            </a:r>
            <a:r>
              <a:rPr lang="en-US" err="1"/>
              <a:t>url</a:t>
            </a:r>
            <a:r>
              <a:rPr lang="en-US"/>
              <a:t>&gt;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512524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and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49E27-7CDD-4911-B193-EF1903B149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cap="none" baseline="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EA19B5-91E3-4F4C-A589-6C6C950D6A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94400" y="1825625"/>
            <a:ext cx="5525400" cy="38512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69F488-B9A6-4E2A-A2EC-51E6AAB586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8A0A7-EE55-43F8-B9FF-48474BF01C62}" type="datetime1">
              <a:rPr lang="en-GB" smtClean="0"/>
              <a:t>08/04/2025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BD270F-0A31-4F75-86AC-E8F4F8DB1A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094246-1144-49DF-80C6-487F327DE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E1CF8-1877-4310-8670-A269E8016CAC}" type="slidenum">
              <a:rPr lang="en-GB" smtClean="0"/>
              <a:t>‹#›</a:t>
            </a:fld>
            <a:endParaRPr lang="en-GB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24EC5BB-E888-4D27-BEC1-966A6DA6EAE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72800" y="1825625"/>
            <a:ext cx="5524800" cy="385127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F9CD2AA8-A7AF-544F-97FA-69AF0115308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3600" y="6105600"/>
            <a:ext cx="4646400" cy="6048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533" b="0" i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bristol.ac.uk/&lt;add </a:t>
            </a:r>
            <a:r>
              <a:rPr lang="en-US" err="1"/>
              <a:t>url</a:t>
            </a:r>
            <a:r>
              <a:rPr lang="en-US"/>
              <a:t>&gt;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767087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98CD2CEE-C7C6-454F-BABA-D3C681293B7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94400" y="447565"/>
            <a:ext cx="11203200" cy="4737451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10179F0-3632-4679-B6A5-46A0CB570E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A1A33-3FCE-4155-9EE2-6FE5EF3C5DC7}" type="datetime1">
              <a:rPr lang="en-GB" smtClean="0"/>
              <a:t>08/04/2025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3D66F0-0409-41B5-8F0F-17515FC29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2F6746-0473-414F-B00B-B98335701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E1CF8-1877-4310-8670-A269E8016CAC}" type="slidenum">
              <a:rPr lang="en-GB" smtClean="0"/>
              <a:t>‹#›</a:t>
            </a:fld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58813F-CBC4-43D6-900B-5F80FF478B19}"/>
              </a:ext>
            </a:extLst>
          </p:cNvPr>
          <p:cNvSpPr/>
          <p:nvPr/>
        </p:nvSpPr>
        <p:spPr>
          <a:xfrm>
            <a:off x="0" y="0"/>
            <a:ext cx="12192000" cy="563246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9A113D54-2F93-4A2E-8BB5-789218AEBA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05099" y="5797497"/>
            <a:ext cx="4191000" cy="920396"/>
          </a:xfrm>
        </p:spPr>
        <p:txBody>
          <a:bodyPr anchor="b"/>
          <a:lstStyle>
            <a:lvl1pPr>
              <a:defRPr sz="3200" b="0" i="0" cap="none" baseline="0">
                <a:latin typeface="Arial" panose="020B0604020202020204" pitchFamily="34" charset="0"/>
              </a:defRPr>
            </a:lvl1pPr>
          </a:lstStyle>
          <a:p>
            <a:r>
              <a:rPr lang="en-US"/>
              <a:t>Click to add</a:t>
            </a:r>
            <a:br>
              <a:rPr lang="en-US"/>
            </a:br>
            <a:r>
              <a:rPr lang="en-US"/>
              <a:t>image caption</a:t>
            </a:r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F8FFA18-F149-0A48-9FB8-6C2B11B51F0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3600" y="6105600"/>
            <a:ext cx="4646400" cy="6048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533" b="0" i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bristol.ac.uk/&lt;add </a:t>
            </a:r>
            <a:r>
              <a:rPr lang="en-US" err="1"/>
              <a:t>url</a:t>
            </a:r>
            <a:r>
              <a:rPr lang="en-US"/>
              <a:t>&gt;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135429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Bleed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666FB1-7EB8-48D4-BBC6-25C76E69EA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9515F-EF3A-4544-A4C7-DB909F882D02}" type="datetime1">
              <a:rPr lang="en-GB" smtClean="0"/>
              <a:t>08/04/2025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08E062-8FFD-4BEA-9E4D-0665BABE6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FD1732-3E34-49BE-8B77-1A0F750E2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E1CF8-1877-4310-8670-A269E8016CAC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1DD2EA03-0958-4D81-9330-2608322C4FF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56896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full bleed picture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669A0CDB-B305-4654-820B-083E7FB4BF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05099" y="5797497"/>
            <a:ext cx="4191000" cy="920396"/>
          </a:xfrm>
        </p:spPr>
        <p:txBody>
          <a:bodyPr anchor="b"/>
          <a:lstStyle>
            <a:lvl1pPr>
              <a:defRPr sz="3200" b="0" i="0" cap="none" baseline="0">
                <a:latin typeface="Arial" panose="020B0604020202020204" pitchFamily="34" charset="0"/>
              </a:defRPr>
            </a:lvl1pPr>
          </a:lstStyle>
          <a:p>
            <a:r>
              <a:rPr lang="en-US"/>
              <a:t>Click to add</a:t>
            </a:r>
            <a:br>
              <a:rPr lang="en-US"/>
            </a:br>
            <a:r>
              <a:rPr lang="en-US"/>
              <a:t>image caption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635713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4244F-AB7D-4A1B-B659-7C45DEE6D9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cap="none" baseline="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621212D-E935-40DA-A8C3-8B44174E60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22975-2842-4F46-9E3A-BD83A4AB70A7}" type="datetime1">
              <a:rPr lang="en-GB" smtClean="0"/>
              <a:t>08/04/2025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684AF7-63FF-4F17-8CEC-05F9D0F11F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C3E4AC-67E3-4249-9DF5-A4C70E5F1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E1CF8-1877-4310-8670-A269E8016CAC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847952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05926B6-9036-4126-AE1F-8A37EA538A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FE109-D549-48E1-9AC0-88A28FCC05A2}" type="datetime1">
              <a:rPr lang="en-GB" smtClean="0"/>
              <a:t>08/04/2025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9A293D-86F4-467C-A6B2-024611FA1E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759A11-3108-4192-81AD-C415E0542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E1CF8-1877-4310-8670-A269E8016CA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9371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White and Ima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EC0E44-31DD-4789-86DE-B6E31155F116}"/>
              </a:ext>
            </a:extLst>
          </p:cNvPr>
          <p:cNvSpPr/>
          <p:nvPr/>
        </p:nvSpPr>
        <p:spPr>
          <a:xfrm>
            <a:off x="7611533" y="-4233"/>
            <a:ext cx="4580467" cy="6862233"/>
          </a:xfrm>
          <a:custGeom>
            <a:avLst/>
            <a:gdLst>
              <a:gd name="connsiteX0" fmla="*/ 0 w 3435350"/>
              <a:gd name="connsiteY0" fmla="*/ 0 h 5143500"/>
              <a:gd name="connsiteX1" fmla="*/ 3435350 w 3435350"/>
              <a:gd name="connsiteY1" fmla="*/ 0 h 5143500"/>
              <a:gd name="connsiteX2" fmla="*/ 3435350 w 3435350"/>
              <a:gd name="connsiteY2" fmla="*/ 5143500 h 5143500"/>
              <a:gd name="connsiteX3" fmla="*/ 0 w 3435350"/>
              <a:gd name="connsiteY3" fmla="*/ 5143500 h 5143500"/>
              <a:gd name="connsiteX4" fmla="*/ 0 w 3435350"/>
              <a:gd name="connsiteY4" fmla="*/ 0 h 5143500"/>
              <a:gd name="connsiteX0" fmla="*/ 1476375 w 3435350"/>
              <a:gd name="connsiteY0" fmla="*/ 0 h 5248275"/>
              <a:gd name="connsiteX1" fmla="*/ 3435350 w 3435350"/>
              <a:gd name="connsiteY1" fmla="*/ 104775 h 5248275"/>
              <a:gd name="connsiteX2" fmla="*/ 3435350 w 3435350"/>
              <a:gd name="connsiteY2" fmla="*/ 5248275 h 5248275"/>
              <a:gd name="connsiteX3" fmla="*/ 0 w 3435350"/>
              <a:gd name="connsiteY3" fmla="*/ 5248275 h 5248275"/>
              <a:gd name="connsiteX4" fmla="*/ 1476375 w 3435350"/>
              <a:gd name="connsiteY4" fmla="*/ 0 h 5248275"/>
              <a:gd name="connsiteX0" fmla="*/ 1190625 w 3435350"/>
              <a:gd name="connsiteY0" fmla="*/ 0 h 5162550"/>
              <a:gd name="connsiteX1" fmla="*/ 3435350 w 3435350"/>
              <a:gd name="connsiteY1" fmla="*/ 19050 h 5162550"/>
              <a:gd name="connsiteX2" fmla="*/ 3435350 w 3435350"/>
              <a:gd name="connsiteY2" fmla="*/ 5162550 h 5162550"/>
              <a:gd name="connsiteX3" fmla="*/ 0 w 3435350"/>
              <a:gd name="connsiteY3" fmla="*/ 5162550 h 5162550"/>
              <a:gd name="connsiteX4" fmla="*/ 1190625 w 3435350"/>
              <a:gd name="connsiteY4" fmla="*/ 0 h 5162550"/>
              <a:gd name="connsiteX0" fmla="*/ 1193800 w 3435350"/>
              <a:gd name="connsiteY0" fmla="*/ 0 h 5146675"/>
              <a:gd name="connsiteX1" fmla="*/ 3435350 w 3435350"/>
              <a:gd name="connsiteY1" fmla="*/ 3175 h 5146675"/>
              <a:gd name="connsiteX2" fmla="*/ 3435350 w 3435350"/>
              <a:gd name="connsiteY2" fmla="*/ 5146675 h 5146675"/>
              <a:gd name="connsiteX3" fmla="*/ 0 w 3435350"/>
              <a:gd name="connsiteY3" fmla="*/ 5146675 h 5146675"/>
              <a:gd name="connsiteX4" fmla="*/ 1193800 w 3435350"/>
              <a:gd name="connsiteY4" fmla="*/ 0 h 5146675"/>
              <a:gd name="connsiteX0" fmla="*/ 1219200 w 3435350"/>
              <a:gd name="connsiteY0" fmla="*/ 0 h 5146675"/>
              <a:gd name="connsiteX1" fmla="*/ 3435350 w 3435350"/>
              <a:gd name="connsiteY1" fmla="*/ 3175 h 5146675"/>
              <a:gd name="connsiteX2" fmla="*/ 3435350 w 3435350"/>
              <a:gd name="connsiteY2" fmla="*/ 5146675 h 5146675"/>
              <a:gd name="connsiteX3" fmla="*/ 0 w 3435350"/>
              <a:gd name="connsiteY3" fmla="*/ 5146675 h 5146675"/>
              <a:gd name="connsiteX4" fmla="*/ 1219200 w 3435350"/>
              <a:gd name="connsiteY4" fmla="*/ 0 h 5146675"/>
              <a:gd name="connsiteX0" fmla="*/ 1190625 w 3435350"/>
              <a:gd name="connsiteY0" fmla="*/ 0 h 5146675"/>
              <a:gd name="connsiteX1" fmla="*/ 3435350 w 3435350"/>
              <a:gd name="connsiteY1" fmla="*/ 3175 h 5146675"/>
              <a:gd name="connsiteX2" fmla="*/ 3435350 w 3435350"/>
              <a:gd name="connsiteY2" fmla="*/ 5146675 h 5146675"/>
              <a:gd name="connsiteX3" fmla="*/ 0 w 3435350"/>
              <a:gd name="connsiteY3" fmla="*/ 5146675 h 5146675"/>
              <a:gd name="connsiteX4" fmla="*/ 1190625 w 3435350"/>
              <a:gd name="connsiteY4" fmla="*/ 0 h 5146675"/>
              <a:gd name="connsiteX0" fmla="*/ 1190625 w 3435350"/>
              <a:gd name="connsiteY0" fmla="*/ 0 h 5146675"/>
              <a:gd name="connsiteX1" fmla="*/ 3435350 w 3435350"/>
              <a:gd name="connsiteY1" fmla="*/ 3175 h 5146675"/>
              <a:gd name="connsiteX2" fmla="*/ 3435350 w 3435350"/>
              <a:gd name="connsiteY2" fmla="*/ 5146675 h 5146675"/>
              <a:gd name="connsiteX3" fmla="*/ 0 w 3435350"/>
              <a:gd name="connsiteY3" fmla="*/ 5146675 h 5146675"/>
              <a:gd name="connsiteX4" fmla="*/ 1190625 w 3435350"/>
              <a:gd name="connsiteY4" fmla="*/ 0 h 5146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35350" h="5146675">
                <a:moveTo>
                  <a:pt x="1190625" y="0"/>
                </a:moveTo>
                <a:lnTo>
                  <a:pt x="3435350" y="3175"/>
                </a:lnTo>
                <a:lnTo>
                  <a:pt x="3435350" y="5146675"/>
                </a:lnTo>
                <a:lnTo>
                  <a:pt x="0" y="5146675"/>
                </a:lnTo>
                <a:lnTo>
                  <a:pt x="1190625" y="0"/>
                </a:lnTo>
                <a:close/>
              </a:path>
            </a:pathLst>
          </a:custGeom>
          <a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3C8C1A-1BF5-4B59-AC3C-73632A8AD8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4400" y="2131200"/>
            <a:ext cx="7012800" cy="1468800"/>
          </a:xfrm>
        </p:spPr>
        <p:txBody>
          <a:bodyPr anchor="b"/>
          <a:lstStyle>
            <a:lvl1pPr algn="l">
              <a:defRPr sz="3600" cap="all" baseline="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19FAE3-5BF7-4965-9A39-4DF10150BF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4400" y="3602037"/>
            <a:ext cx="7012800" cy="1752000"/>
          </a:xfrm>
        </p:spPr>
        <p:txBody>
          <a:bodyPr>
            <a:normAutofit/>
          </a:bodyPr>
          <a:lstStyle>
            <a:lvl1pPr marL="0" indent="0" algn="l">
              <a:buNone/>
              <a:defRPr sz="2667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C72EC3-CD0E-4DAF-AFA9-AA5AC3F2F4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pPr/>
              <a:t>4/8/2025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8B6EE9-35CE-4EDE-8C2A-8C22D6E56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43E84B-B0A3-4B16-A256-83DF69693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1436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White (Insert Image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C8C1A-1BF5-4B59-AC3C-73632A8AD8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4400" y="2131200"/>
            <a:ext cx="7012800" cy="1468800"/>
          </a:xfrm>
        </p:spPr>
        <p:txBody>
          <a:bodyPr anchor="b"/>
          <a:lstStyle>
            <a:lvl1pPr algn="l">
              <a:defRPr sz="3600" cap="all" baseline="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19FAE3-5BF7-4965-9A39-4DF10150BF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4400" y="3602037"/>
            <a:ext cx="7012800" cy="1752000"/>
          </a:xfrm>
        </p:spPr>
        <p:txBody>
          <a:bodyPr>
            <a:normAutofit/>
          </a:bodyPr>
          <a:lstStyle>
            <a:lvl1pPr marL="0" indent="0" algn="l">
              <a:buNone/>
              <a:defRPr sz="2667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C72EC3-CD0E-4DAF-AFA9-AA5AC3F2F4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pPr/>
              <a:t>4/8/2025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8B6EE9-35CE-4EDE-8C2A-8C22D6E56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43E84B-B0A3-4B16-A256-83DF69693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07491796-214B-45DE-99F8-B1AF36C957C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76472" y="0"/>
            <a:ext cx="4615528" cy="6858477"/>
          </a:xfrm>
          <a:custGeom>
            <a:avLst/>
            <a:gdLst>
              <a:gd name="connsiteX0" fmla="*/ 0 w 3900487"/>
              <a:gd name="connsiteY0" fmla="*/ 5143500 h 5143500"/>
              <a:gd name="connsiteX1" fmla="*/ 975122 w 3900487"/>
              <a:gd name="connsiteY1" fmla="*/ 0 h 5143500"/>
              <a:gd name="connsiteX2" fmla="*/ 3900487 w 3900487"/>
              <a:gd name="connsiteY2" fmla="*/ 0 h 5143500"/>
              <a:gd name="connsiteX3" fmla="*/ 2925365 w 3900487"/>
              <a:gd name="connsiteY3" fmla="*/ 5143500 h 5143500"/>
              <a:gd name="connsiteX4" fmla="*/ 0 w 3900487"/>
              <a:gd name="connsiteY4" fmla="*/ 5143500 h 5143500"/>
              <a:gd name="connsiteX0" fmla="*/ 0 w 3900487"/>
              <a:gd name="connsiteY0" fmla="*/ 5143500 h 5149287"/>
              <a:gd name="connsiteX1" fmla="*/ 975122 w 3900487"/>
              <a:gd name="connsiteY1" fmla="*/ 0 h 5149287"/>
              <a:gd name="connsiteX2" fmla="*/ 3900487 w 3900487"/>
              <a:gd name="connsiteY2" fmla="*/ 0 h 5149287"/>
              <a:gd name="connsiteX3" fmla="*/ 3897639 w 3900487"/>
              <a:gd name="connsiteY3" fmla="*/ 5149287 h 5149287"/>
              <a:gd name="connsiteX4" fmla="*/ 0 w 3900487"/>
              <a:gd name="connsiteY4" fmla="*/ 5143500 h 5149287"/>
              <a:gd name="connsiteX0" fmla="*/ 0 w 3900487"/>
              <a:gd name="connsiteY0" fmla="*/ 5143500 h 5149287"/>
              <a:gd name="connsiteX1" fmla="*/ 1652241 w 3900487"/>
              <a:gd name="connsiteY1" fmla="*/ 11575 h 5149287"/>
              <a:gd name="connsiteX2" fmla="*/ 3900487 w 3900487"/>
              <a:gd name="connsiteY2" fmla="*/ 0 h 5149287"/>
              <a:gd name="connsiteX3" fmla="*/ 3897639 w 3900487"/>
              <a:gd name="connsiteY3" fmla="*/ 5149287 h 5149287"/>
              <a:gd name="connsiteX4" fmla="*/ 0 w 3900487"/>
              <a:gd name="connsiteY4" fmla="*/ 5143500 h 5149287"/>
              <a:gd name="connsiteX0" fmla="*/ 0 w 3425925"/>
              <a:gd name="connsiteY0" fmla="*/ 5143500 h 5149287"/>
              <a:gd name="connsiteX1" fmla="*/ 1177679 w 3425925"/>
              <a:gd name="connsiteY1" fmla="*/ 11575 h 5149287"/>
              <a:gd name="connsiteX2" fmla="*/ 3425925 w 3425925"/>
              <a:gd name="connsiteY2" fmla="*/ 0 h 5149287"/>
              <a:gd name="connsiteX3" fmla="*/ 3423077 w 3425925"/>
              <a:gd name="connsiteY3" fmla="*/ 5149287 h 5149287"/>
              <a:gd name="connsiteX4" fmla="*/ 0 w 3425925"/>
              <a:gd name="connsiteY4" fmla="*/ 5143500 h 5149287"/>
              <a:gd name="connsiteX0" fmla="*/ 0 w 3425925"/>
              <a:gd name="connsiteY0" fmla="*/ 5143500 h 5149287"/>
              <a:gd name="connsiteX1" fmla="*/ 1183466 w 3425925"/>
              <a:gd name="connsiteY1" fmla="*/ 1 h 5149287"/>
              <a:gd name="connsiteX2" fmla="*/ 3425925 w 3425925"/>
              <a:gd name="connsiteY2" fmla="*/ 0 h 5149287"/>
              <a:gd name="connsiteX3" fmla="*/ 3423077 w 3425925"/>
              <a:gd name="connsiteY3" fmla="*/ 5149287 h 5149287"/>
              <a:gd name="connsiteX4" fmla="*/ 0 w 3425925"/>
              <a:gd name="connsiteY4" fmla="*/ 5143500 h 5149287"/>
              <a:gd name="connsiteX0" fmla="*/ 0 w 3460649"/>
              <a:gd name="connsiteY0" fmla="*/ 5143500 h 5149287"/>
              <a:gd name="connsiteX1" fmla="*/ 1183466 w 3460649"/>
              <a:gd name="connsiteY1" fmla="*/ 1 h 5149287"/>
              <a:gd name="connsiteX2" fmla="*/ 3460649 w 3460649"/>
              <a:gd name="connsiteY2" fmla="*/ 0 h 5149287"/>
              <a:gd name="connsiteX3" fmla="*/ 3423077 w 3460649"/>
              <a:gd name="connsiteY3" fmla="*/ 5149287 h 5149287"/>
              <a:gd name="connsiteX4" fmla="*/ 0 w 3460649"/>
              <a:gd name="connsiteY4" fmla="*/ 5143500 h 5149287"/>
              <a:gd name="connsiteX0" fmla="*/ 0 w 3469436"/>
              <a:gd name="connsiteY0" fmla="*/ 5143500 h 5155075"/>
              <a:gd name="connsiteX1" fmla="*/ 1183466 w 3469436"/>
              <a:gd name="connsiteY1" fmla="*/ 1 h 5155075"/>
              <a:gd name="connsiteX2" fmla="*/ 3460649 w 3469436"/>
              <a:gd name="connsiteY2" fmla="*/ 0 h 5155075"/>
              <a:gd name="connsiteX3" fmla="*/ 3469376 w 3469436"/>
              <a:gd name="connsiteY3" fmla="*/ 5155075 h 5155075"/>
              <a:gd name="connsiteX4" fmla="*/ 0 w 3469436"/>
              <a:gd name="connsiteY4" fmla="*/ 5143500 h 5155075"/>
              <a:gd name="connsiteX0" fmla="*/ 0 w 3469436"/>
              <a:gd name="connsiteY0" fmla="*/ 5155434 h 5155434"/>
              <a:gd name="connsiteX1" fmla="*/ 1183466 w 3469436"/>
              <a:gd name="connsiteY1" fmla="*/ 1 h 5155434"/>
              <a:gd name="connsiteX2" fmla="*/ 3460649 w 3469436"/>
              <a:gd name="connsiteY2" fmla="*/ 0 h 5155434"/>
              <a:gd name="connsiteX3" fmla="*/ 3469376 w 3469436"/>
              <a:gd name="connsiteY3" fmla="*/ 5155075 h 5155434"/>
              <a:gd name="connsiteX4" fmla="*/ 0 w 3469436"/>
              <a:gd name="connsiteY4" fmla="*/ 5155434 h 5155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69436" h="5155434">
                <a:moveTo>
                  <a:pt x="0" y="5155434"/>
                </a:moveTo>
                <a:lnTo>
                  <a:pt x="1183466" y="1"/>
                </a:lnTo>
                <a:lnTo>
                  <a:pt x="3460649" y="0"/>
                </a:lnTo>
                <a:cubicBezTo>
                  <a:pt x="3459700" y="1716429"/>
                  <a:pt x="3470325" y="3438646"/>
                  <a:pt x="3469376" y="5155075"/>
                </a:cubicBezTo>
                <a:lnTo>
                  <a:pt x="0" y="5155434"/>
                </a:lnTo>
                <a:close/>
              </a:path>
            </a:pathLst>
          </a:custGeom>
          <a:noFill/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7654909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Colour and Ima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7">
            <a:extLst>
              <a:ext uri="{FF2B5EF4-FFF2-40B4-BE49-F238E27FC236}">
                <a16:creationId xmlns:a16="http://schemas.microsoft.com/office/drawing/2014/main" id="{A903D7F4-2AD2-4C9C-9330-C03E0E70D3F1}"/>
              </a:ext>
            </a:extLst>
          </p:cNvPr>
          <p:cNvSpPr/>
          <p:nvPr/>
        </p:nvSpPr>
        <p:spPr>
          <a:xfrm>
            <a:off x="7611533" y="-4233"/>
            <a:ext cx="4580467" cy="6862233"/>
          </a:xfrm>
          <a:custGeom>
            <a:avLst/>
            <a:gdLst>
              <a:gd name="connsiteX0" fmla="*/ 0 w 3435350"/>
              <a:gd name="connsiteY0" fmla="*/ 0 h 5143500"/>
              <a:gd name="connsiteX1" fmla="*/ 3435350 w 3435350"/>
              <a:gd name="connsiteY1" fmla="*/ 0 h 5143500"/>
              <a:gd name="connsiteX2" fmla="*/ 3435350 w 3435350"/>
              <a:gd name="connsiteY2" fmla="*/ 5143500 h 5143500"/>
              <a:gd name="connsiteX3" fmla="*/ 0 w 3435350"/>
              <a:gd name="connsiteY3" fmla="*/ 5143500 h 5143500"/>
              <a:gd name="connsiteX4" fmla="*/ 0 w 3435350"/>
              <a:gd name="connsiteY4" fmla="*/ 0 h 5143500"/>
              <a:gd name="connsiteX0" fmla="*/ 1476375 w 3435350"/>
              <a:gd name="connsiteY0" fmla="*/ 0 h 5248275"/>
              <a:gd name="connsiteX1" fmla="*/ 3435350 w 3435350"/>
              <a:gd name="connsiteY1" fmla="*/ 104775 h 5248275"/>
              <a:gd name="connsiteX2" fmla="*/ 3435350 w 3435350"/>
              <a:gd name="connsiteY2" fmla="*/ 5248275 h 5248275"/>
              <a:gd name="connsiteX3" fmla="*/ 0 w 3435350"/>
              <a:gd name="connsiteY3" fmla="*/ 5248275 h 5248275"/>
              <a:gd name="connsiteX4" fmla="*/ 1476375 w 3435350"/>
              <a:gd name="connsiteY4" fmla="*/ 0 h 5248275"/>
              <a:gd name="connsiteX0" fmla="*/ 1190625 w 3435350"/>
              <a:gd name="connsiteY0" fmla="*/ 0 h 5162550"/>
              <a:gd name="connsiteX1" fmla="*/ 3435350 w 3435350"/>
              <a:gd name="connsiteY1" fmla="*/ 19050 h 5162550"/>
              <a:gd name="connsiteX2" fmla="*/ 3435350 w 3435350"/>
              <a:gd name="connsiteY2" fmla="*/ 5162550 h 5162550"/>
              <a:gd name="connsiteX3" fmla="*/ 0 w 3435350"/>
              <a:gd name="connsiteY3" fmla="*/ 5162550 h 5162550"/>
              <a:gd name="connsiteX4" fmla="*/ 1190625 w 3435350"/>
              <a:gd name="connsiteY4" fmla="*/ 0 h 5162550"/>
              <a:gd name="connsiteX0" fmla="*/ 1193800 w 3435350"/>
              <a:gd name="connsiteY0" fmla="*/ 0 h 5146675"/>
              <a:gd name="connsiteX1" fmla="*/ 3435350 w 3435350"/>
              <a:gd name="connsiteY1" fmla="*/ 3175 h 5146675"/>
              <a:gd name="connsiteX2" fmla="*/ 3435350 w 3435350"/>
              <a:gd name="connsiteY2" fmla="*/ 5146675 h 5146675"/>
              <a:gd name="connsiteX3" fmla="*/ 0 w 3435350"/>
              <a:gd name="connsiteY3" fmla="*/ 5146675 h 5146675"/>
              <a:gd name="connsiteX4" fmla="*/ 1193800 w 3435350"/>
              <a:gd name="connsiteY4" fmla="*/ 0 h 5146675"/>
              <a:gd name="connsiteX0" fmla="*/ 1219200 w 3435350"/>
              <a:gd name="connsiteY0" fmla="*/ 0 h 5146675"/>
              <a:gd name="connsiteX1" fmla="*/ 3435350 w 3435350"/>
              <a:gd name="connsiteY1" fmla="*/ 3175 h 5146675"/>
              <a:gd name="connsiteX2" fmla="*/ 3435350 w 3435350"/>
              <a:gd name="connsiteY2" fmla="*/ 5146675 h 5146675"/>
              <a:gd name="connsiteX3" fmla="*/ 0 w 3435350"/>
              <a:gd name="connsiteY3" fmla="*/ 5146675 h 5146675"/>
              <a:gd name="connsiteX4" fmla="*/ 1219200 w 3435350"/>
              <a:gd name="connsiteY4" fmla="*/ 0 h 5146675"/>
              <a:gd name="connsiteX0" fmla="*/ 1190625 w 3435350"/>
              <a:gd name="connsiteY0" fmla="*/ 0 h 5146675"/>
              <a:gd name="connsiteX1" fmla="*/ 3435350 w 3435350"/>
              <a:gd name="connsiteY1" fmla="*/ 3175 h 5146675"/>
              <a:gd name="connsiteX2" fmla="*/ 3435350 w 3435350"/>
              <a:gd name="connsiteY2" fmla="*/ 5146675 h 5146675"/>
              <a:gd name="connsiteX3" fmla="*/ 0 w 3435350"/>
              <a:gd name="connsiteY3" fmla="*/ 5146675 h 5146675"/>
              <a:gd name="connsiteX4" fmla="*/ 1190625 w 3435350"/>
              <a:gd name="connsiteY4" fmla="*/ 0 h 5146675"/>
              <a:gd name="connsiteX0" fmla="*/ 1190625 w 3435350"/>
              <a:gd name="connsiteY0" fmla="*/ 0 h 5146675"/>
              <a:gd name="connsiteX1" fmla="*/ 3435350 w 3435350"/>
              <a:gd name="connsiteY1" fmla="*/ 3175 h 5146675"/>
              <a:gd name="connsiteX2" fmla="*/ 3435350 w 3435350"/>
              <a:gd name="connsiteY2" fmla="*/ 5146675 h 5146675"/>
              <a:gd name="connsiteX3" fmla="*/ 0 w 3435350"/>
              <a:gd name="connsiteY3" fmla="*/ 5146675 h 5146675"/>
              <a:gd name="connsiteX4" fmla="*/ 1190625 w 3435350"/>
              <a:gd name="connsiteY4" fmla="*/ 0 h 5146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35350" h="5146675">
                <a:moveTo>
                  <a:pt x="1190625" y="0"/>
                </a:moveTo>
                <a:lnTo>
                  <a:pt x="3435350" y="3175"/>
                </a:lnTo>
                <a:lnTo>
                  <a:pt x="3435350" y="5146675"/>
                </a:lnTo>
                <a:lnTo>
                  <a:pt x="0" y="5146675"/>
                </a:lnTo>
                <a:lnTo>
                  <a:pt x="1190625" y="0"/>
                </a:lnTo>
                <a:close/>
              </a:path>
            </a:pathLst>
          </a:custGeom>
          <a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3C8C1A-1BF5-4B59-AC3C-73632A8AD8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4400" y="2131200"/>
            <a:ext cx="7012800" cy="1468800"/>
          </a:xfrm>
        </p:spPr>
        <p:txBody>
          <a:bodyPr anchor="b"/>
          <a:lstStyle>
            <a:lvl1pPr algn="l">
              <a:defRPr sz="360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19FAE3-5BF7-4965-9A39-4DF10150BF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4400" y="3602037"/>
            <a:ext cx="7012800" cy="1752000"/>
          </a:xfrm>
        </p:spPr>
        <p:txBody>
          <a:bodyPr>
            <a:normAutofit/>
          </a:bodyPr>
          <a:lstStyle>
            <a:lvl1pPr marL="0" indent="0" algn="l">
              <a:buNone/>
              <a:defRPr sz="2667" baseline="0">
                <a:solidFill>
                  <a:schemeClr val="bg1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C72EC3-CD0E-4DAF-AFA9-AA5AC3F2F4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fld id="{AA70F276-1833-4A75-9C1D-A56E2295A68D}" type="datetimeFigureOut">
              <a:rPr lang="en-US" smtClean="0"/>
              <a:pPr/>
              <a:t>4/8/2025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8B6EE9-35CE-4EDE-8C2A-8C22D6E56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43E84B-B0A3-4B16-A256-83DF69693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fld id="{28844951-7827-47D4-8276-7DDE1FA7D85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6547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Colour (Insert Image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C8C1A-1BF5-4B59-AC3C-73632A8AD8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4400" y="2131200"/>
            <a:ext cx="7012800" cy="1468800"/>
          </a:xfrm>
        </p:spPr>
        <p:txBody>
          <a:bodyPr anchor="b"/>
          <a:lstStyle>
            <a:lvl1pPr algn="l">
              <a:defRPr sz="360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19FAE3-5BF7-4965-9A39-4DF10150BF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4400" y="3602037"/>
            <a:ext cx="7012800" cy="1752000"/>
          </a:xfrm>
        </p:spPr>
        <p:txBody>
          <a:bodyPr>
            <a:normAutofit/>
          </a:bodyPr>
          <a:lstStyle>
            <a:lvl1pPr marL="0" indent="0" algn="l">
              <a:buNone/>
              <a:defRPr sz="2667" baseline="0">
                <a:solidFill>
                  <a:schemeClr val="bg1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C72EC3-CD0E-4DAF-AFA9-AA5AC3F2F4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fld id="{AA70F276-1833-4A75-9C1D-A56E2295A68D}" type="datetimeFigureOut">
              <a:rPr lang="en-US" smtClean="0"/>
              <a:pPr/>
              <a:t>4/8/2025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8B6EE9-35CE-4EDE-8C2A-8C22D6E56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43E84B-B0A3-4B16-A256-83DF69693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fld id="{28844951-7827-47D4-8276-7DDE1FA7D85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558EBCF5-E0AC-439B-A35D-E3E76706493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76472" y="0"/>
            <a:ext cx="4615528" cy="6858477"/>
          </a:xfrm>
          <a:custGeom>
            <a:avLst/>
            <a:gdLst>
              <a:gd name="connsiteX0" fmla="*/ 0 w 3900487"/>
              <a:gd name="connsiteY0" fmla="*/ 5143500 h 5143500"/>
              <a:gd name="connsiteX1" fmla="*/ 975122 w 3900487"/>
              <a:gd name="connsiteY1" fmla="*/ 0 h 5143500"/>
              <a:gd name="connsiteX2" fmla="*/ 3900487 w 3900487"/>
              <a:gd name="connsiteY2" fmla="*/ 0 h 5143500"/>
              <a:gd name="connsiteX3" fmla="*/ 2925365 w 3900487"/>
              <a:gd name="connsiteY3" fmla="*/ 5143500 h 5143500"/>
              <a:gd name="connsiteX4" fmla="*/ 0 w 3900487"/>
              <a:gd name="connsiteY4" fmla="*/ 5143500 h 5143500"/>
              <a:gd name="connsiteX0" fmla="*/ 0 w 3900487"/>
              <a:gd name="connsiteY0" fmla="*/ 5143500 h 5149287"/>
              <a:gd name="connsiteX1" fmla="*/ 975122 w 3900487"/>
              <a:gd name="connsiteY1" fmla="*/ 0 h 5149287"/>
              <a:gd name="connsiteX2" fmla="*/ 3900487 w 3900487"/>
              <a:gd name="connsiteY2" fmla="*/ 0 h 5149287"/>
              <a:gd name="connsiteX3" fmla="*/ 3897639 w 3900487"/>
              <a:gd name="connsiteY3" fmla="*/ 5149287 h 5149287"/>
              <a:gd name="connsiteX4" fmla="*/ 0 w 3900487"/>
              <a:gd name="connsiteY4" fmla="*/ 5143500 h 5149287"/>
              <a:gd name="connsiteX0" fmla="*/ 0 w 3900487"/>
              <a:gd name="connsiteY0" fmla="*/ 5143500 h 5149287"/>
              <a:gd name="connsiteX1" fmla="*/ 1652241 w 3900487"/>
              <a:gd name="connsiteY1" fmla="*/ 11575 h 5149287"/>
              <a:gd name="connsiteX2" fmla="*/ 3900487 w 3900487"/>
              <a:gd name="connsiteY2" fmla="*/ 0 h 5149287"/>
              <a:gd name="connsiteX3" fmla="*/ 3897639 w 3900487"/>
              <a:gd name="connsiteY3" fmla="*/ 5149287 h 5149287"/>
              <a:gd name="connsiteX4" fmla="*/ 0 w 3900487"/>
              <a:gd name="connsiteY4" fmla="*/ 5143500 h 5149287"/>
              <a:gd name="connsiteX0" fmla="*/ 0 w 3425925"/>
              <a:gd name="connsiteY0" fmla="*/ 5143500 h 5149287"/>
              <a:gd name="connsiteX1" fmla="*/ 1177679 w 3425925"/>
              <a:gd name="connsiteY1" fmla="*/ 11575 h 5149287"/>
              <a:gd name="connsiteX2" fmla="*/ 3425925 w 3425925"/>
              <a:gd name="connsiteY2" fmla="*/ 0 h 5149287"/>
              <a:gd name="connsiteX3" fmla="*/ 3423077 w 3425925"/>
              <a:gd name="connsiteY3" fmla="*/ 5149287 h 5149287"/>
              <a:gd name="connsiteX4" fmla="*/ 0 w 3425925"/>
              <a:gd name="connsiteY4" fmla="*/ 5143500 h 5149287"/>
              <a:gd name="connsiteX0" fmla="*/ 0 w 3425925"/>
              <a:gd name="connsiteY0" fmla="*/ 5143500 h 5149287"/>
              <a:gd name="connsiteX1" fmla="*/ 1183466 w 3425925"/>
              <a:gd name="connsiteY1" fmla="*/ 1 h 5149287"/>
              <a:gd name="connsiteX2" fmla="*/ 3425925 w 3425925"/>
              <a:gd name="connsiteY2" fmla="*/ 0 h 5149287"/>
              <a:gd name="connsiteX3" fmla="*/ 3423077 w 3425925"/>
              <a:gd name="connsiteY3" fmla="*/ 5149287 h 5149287"/>
              <a:gd name="connsiteX4" fmla="*/ 0 w 3425925"/>
              <a:gd name="connsiteY4" fmla="*/ 5143500 h 5149287"/>
              <a:gd name="connsiteX0" fmla="*/ 0 w 3460649"/>
              <a:gd name="connsiteY0" fmla="*/ 5143500 h 5149287"/>
              <a:gd name="connsiteX1" fmla="*/ 1183466 w 3460649"/>
              <a:gd name="connsiteY1" fmla="*/ 1 h 5149287"/>
              <a:gd name="connsiteX2" fmla="*/ 3460649 w 3460649"/>
              <a:gd name="connsiteY2" fmla="*/ 0 h 5149287"/>
              <a:gd name="connsiteX3" fmla="*/ 3423077 w 3460649"/>
              <a:gd name="connsiteY3" fmla="*/ 5149287 h 5149287"/>
              <a:gd name="connsiteX4" fmla="*/ 0 w 3460649"/>
              <a:gd name="connsiteY4" fmla="*/ 5143500 h 5149287"/>
              <a:gd name="connsiteX0" fmla="*/ 0 w 3469436"/>
              <a:gd name="connsiteY0" fmla="*/ 5143500 h 5155075"/>
              <a:gd name="connsiteX1" fmla="*/ 1183466 w 3469436"/>
              <a:gd name="connsiteY1" fmla="*/ 1 h 5155075"/>
              <a:gd name="connsiteX2" fmla="*/ 3460649 w 3469436"/>
              <a:gd name="connsiteY2" fmla="*/ 0 h 5155075"/>
              <a:gd name="connsiteX3" fmla="*/ 3469376 w 3469436"/>
              <a:gd name="connsiteY3" fmla="*/ 5155075 h 5155075"/>
              <a:gd name="connsiteX4" fmla="*/ 0 w 3469436"/>
              <a:gd name="connsiteY4" fmla="*/ 5143500 h 5155075"/>
              <a:gd name="connsiteX0" fmla="*/ 0 w 3469436"/>
              <a:gd name="connsiteY0" fmla="*/ 5155434 h 5155434"/>
              <a:gd name="connsiteX1" fmla="*/ 1183466 w 3469436"/>
              <a:gd name="connsiteY1" fmla="*/ 1 h 5155434"/>
              <a:gd name="connsiteX2" fmla="*/ 3460649 w 3469436"/>
              <a:gd name="connsiteY2" fmla="*/ 0 h 5155434"/>
              <a:gd name="connsiteX3" fmla="*/ 3469376 w 3469436"/>
              <a:gd name="connsiteY3" fmla="*/ 5155075 h 5155434"/>
              <a:gd name="connsiteX4" fmla="*/ 0 w 3469436"/>
              <a:gd name="connsiteY4" fmla="*/ 5155434 h 5155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69436" h="5155434">
                <a:moveTo>
                  <a:pt x="0" y="5155434"/>
                </a:moveTo>
                <a:lnTo>
                  <a:pt x="1183466" y="1"/>
                </a:lnTo>
                <a:lnTo>
                  <a:pt x="3460649" y="0"/>
                </a:lnTo>
                <a:cubicBezTo>
                  <a:pt x="3459700" y="1716429"/>
                  <a:pt x="3470325" y="3438646"/>
                  <a:pt x="3469376" y="5155075"/>
                </a:cubicBezTo>
                <a:lnTo>
                  <a:pt x="0" y="5155434"/>
                </a:lnTo>
                <a:close/>
              </a:path>
            </a:pathLst>
          </a:custGeom>
          <a:noFill/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0060952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and Ima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B2333-4531-4F49-98C7-71CE6B119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400" y="907200"/>
            <a:ext cx="7012800" cy="1468800"/>
          </a:xfrm>
        </p:spPr>
        <p:txBody>
          <a:bodyPr/>
          <a:lstStyle>
            <a:lvl1pPr>
              <a:defRPr sz="3600" cap="none" baseline="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BEE29-071E-4ED4-B0D5-046429DF4F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4400" y="2433600"/>
            <a:ext cx="7012800" cy="3336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DB9016-1CC6-48C9-96F5-24F342CEC5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pPr/>
              <a:t>4/8/2025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B222F4-7BC9-4ABB-8BD9-5765E7594B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5B4C82-F699-4384-99AC-56B3E6E80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F8083C25-9322-4123-BA6A-1F002C5AC17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76472" y="0"/>
            <a:ext cx="4615528" cy="6858000"/>
          </a:xfrm>
          <a:custGeom>
            <a:avLst/>
            <a:gdLst>
              <a:gd name="connsiteX0" fmla="*/ 0 w 3900487"/>
              <a:gd name="connsiteY0" fmla="*/ 5143500 h 5143500"/>
              <a:gd name="connsiteX1" fmla="*/ 975122 w 3900487"/>
              <a:gd name="connsiteY1" fmla="*/ 0 h 5143500"/>
              <a:gd name="connsiteX2" fmla="*/ 3900487 w 3900487"/>
              <a:gd name="connsiteY2" fmla="*/ 0 h 5143500"/>
              <a:gd name="connsiteX3" fmla="*/ 2925365 w 3900487"/>
              <a:gd name="connsiteY3" fmla="*/ 5143500 h 5143500"/>
              <a:gd name="connsiteX4" fmla="*/ 0 w 3900487"/>
              <a:gd name="connsiteY4" fmla="*/ 5143500 h 5143500"/>
              <a:gd name="connsiteX0" fmla="*/ 0 w 3900487"/>
              <a:gd name="connsiteY0" fmla="*/ 5143500 h 5149287"/>
              <a:gd name="connsiteX1" fmla="*/ 975122 w 3900487"/>
              <a:gd name="connsiteY1" fmla="*/ 0 h 5149287"/>
              <a:gd name="connsiteX2" fmla="*/ 3900487 w 3900487"/>
              <a:gd name="connsiteY2" fmla="*/ 0 h 5149287"/>
              <a:gd name="connsiteX3" fmla="*/ 3897639 w 3900487"/>
              <a:gd name="connsiteY3" fmla="*/ 5149287 h 5149287"/>
              <a:gd name="connsiteX4" fmla="*/ 0 w 3900487"/>
              <a:gd name="connsiteY4" fmla="*/ 5143500 h 5149287"/>
              <a:gd name="connsiteX0" fmla="*/ 0 w 3900487"/>
              <a:gd name="connsiteY0" fmla="*/ 5143500 h 5149287"/>
              <a:gd name="connsiteX1" fmla="*/ 1652241 w 3900487"/>
              <a:gd name="connsiteY1" fmla="*/ 11575 h 5149287"/>
              <a:gd name="connsiteX2" fmla="*/ 3900487 w 3900487"/>
              <a:gd name="connsiteY2" fmla="*/ 0 h 5149287"/>
              <a:gd name="connsiteX3" fmla="*/ 3897639 w 3900487"/>
              <a:gd name="connsiteY3" fmla="*/ 5149287 h 5149287"/>
              <a:gd name="connsiteX4" fmla="*/ 0 w 3900487"/>
              <a:gd name="connsiteY4" fmla="*/ 5143500 h 5149287"/>
              <a:gd name="connsiteX0" fmla="*/ 0 w 3425925"/>
              <a:gd name="connsiteY0" fmla="*/ 5143500 h 5149287"/>
              <a:gd name="connsiteX1" fmla="*/ 1177679 w 3425925"/>
              <a:gd name="connsiteY1" fmla="*/ 11575 h 5149287"/>
              <a:gd name="connsiteX2" fmla="*/ 3425925 w 3425925"/>
              <a:gd name="connsiteY2" fmla="*/ 0 h 5149287"/>
              <a:gd name="connsiteX3" fmla="*/ 3423077 w 3425925"/>
              <a:gd name="connsiteY3" fmla="*/ 5149287 h 5149287"/>
              <a:gd name="connsiteX4" fmla="*/ 0 w 3425925"/>
              <a:gd name="connsiteY4" fmla="*/ 5143500 h 5149287"/>
              <a:gd name="connsiteX0" fmla="*/ 0 w 3425925"/>
              <a:gd name="connsiteY0" fmla="*/ 5143500 h 5149287"/>
              <a:gd name="connsiteX1" fmla="*/ 1183466 w 3425925"/>
              <a:gd name="connsiteY1" fmla="*/ 1 h 5149287"/>
              <a:gd name="connsiteX2" fmla="*/ 3425925 w 3425925"/>
              <a:gd name="connsiteY2" fmla="*/ 0 h 5149287"/>
              <a:gd name="connsiteX3" fmla="*/ 3423077 w 3425925"/>
              <a:gd name="connsiteY3" fmla="*/ 5149287 h 5149287"/>
              <a:gd name="connsiteX4" fmla="*/ 0 w 3425925"/>
              <a:gd name="connsiteY4" fmla="*/ 5143500 h 5149287"/>
              <a:gd name="connsiteX0" fmla="*/ 0 w 3460649"/>
              <a:gd name="connsiteY0" fmla="*/ 5143500 h 5149287"/>
              <a:gd name="connsiteX1" fmla="*/ 1183466 w 3460649"/>
              <a:gd name="connsiteY1" fmla="*/ 1 h 5149287"/>
              <a:gd name="connsiteX2" fmla="*/ 3460649 w 3460649"/>
              <a:gd name="connsiteY2" fmla="*/ 0 h 5149287"/>
              <a:gd name="connsiteX3" fmla="*/ 3423077 w 3460649"/>
              <a:gd name="connsiteY3" fmla="*/ 5149287 h 5149287"/>
              <a:gd name="connsiteX4" fmla="*/ 0 w 3460649"/>
              <a:gd name="connsiteY4" fmla="*/ 5143500 h 5149287"/>
              <a:gd name="connsiteX0" fmla="*/ 0 w 3469436"/>
              <a:gd name="connsiteY0" fmla="*/ 5143500 h 5155075"/>
              <a:gd name="connsiteX1" fmla="*/ 1183466 w 3469436"/>
              <a:gd name="connsiteY1" fmla="*/ 1 h 5155075"/>
              <a:gd name="connsiteX2" fmla="*/ 3460649 w 3469436"/>
              <a:gd name="connsiteY2" fmla="*/ 0 h 5155075"/>
              <a:gd name="connsiteX3" fmla="*/ 3469376 w 3469436"/>
              <a:gd name="connsiteY3" fmla="*/ 5155075 h 5155075"/>
              <a:gd name="connsiteX4" fmla="*/ 0 w 3469436"/>
              <a:gd name="connsiteY4" fmla="*/ 5143500 h 5155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69436" h="5155075">
                <a:moveTo>
                  <a:pt x="0" y="5143500"/>
                </a:moveTo>
                <a:lnTo>
                  <a:pt x="1183466" y="1"/>
                </a:lnTo>
                <a:lnTo>
                  <a:pt x="3460649" y="0"/>
                </a:lnTo>
                <a:cubicBezTo>
                  <a:pt x="3459700" y="1716429"/>
                  <a:pt x="3470325" y="3438646"/>
                  <a:pt x="3469376" y="5155075"/>
                </a:cubicBezTo>
                <a:lnTo>
                  <a:pt x="0" y="5143500"/>
                </a:lnTo>
                <a:close/>
              </a:path>
            </a:pathLst>
          </a:custGeom>
          <a:noFill/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1983815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49E27-7CDD-4911-B193-EF1903B149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 cap="none" baseline="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EA19B5-91E3-4F4C-A589-6C6C950D6A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94400" y="1825625"/>
            <a:ext cx="5525400" cy="38512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053E6F-F562-4865-866C-DA32BD2446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525400" cy="38512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69F488-B9A6-4E2A-A2EC-51E6AAB586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4/8/2025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BD270F-0A31-4F75-86AC-E8F4F8DB1A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094246-1144-49DF-80C6-487F327DE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6828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and Ima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49E27-7CDD-4911-B193-EF1903B149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 cap="none" baseline="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EA19B5-91E3-4F4C-A589-6C6C950D6A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94400" y="1825625"/>
            <a:ext cx="5525400" cy="38512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69F488-B9A6-4E2A-A2EC-51E6AAB586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pPr/>
              <a:t>4/8/2025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BD270F-0A31-4F75-86AC-E8F4F8DB1A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094246-1144-49DF-80C6-487F327DE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24EC5BB-E888-4D27-BEC1-966A6DA6EAE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72800" y="1825625"/>
            <a:ext cx="5524800" cy="385127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05277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B7C7EFF-4B85-47B4-9AEE-BAC2AEA4EE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400" y="365125"/>
            <a:ext cx="112032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GB"/>
              <a:t>CLICK TO EDIT MASTER TITLE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BE355A-FC37-40C1-881B-11D9A87A1E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4400" y="1825626"/>
            <a:ext cx="11203200" cy="38598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AC79F3-7BFD-4B2B-9937-D0CB01C01D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94400" y="581479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A70F276-1833-4A75-9C1D-A56E2295A68D}" type="datetimeFigureOut">
              <a:rPr lang="en-US" smtClean="0"/>
              <a:pPr/>
              <a:t>4/8/2025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D0D257-02C6-4B88-B728-A31860AD3C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954400" y="581479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01B7CE-A778-4036-BB74-3EFF1FE745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762169" y="6362235"/>
            <a:ext cx="720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8844951-7827-47D4-8276-7DDE1FA7D85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7311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  <p:sldLayoutId id="2147483726" r:id="rId13"/>
    <p:sldLayoutId id="2147483727" r:id="rId14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3600" b="1" i="0" kern="1200" baseline="0">
          <a:solidFill>
            <a:schemeClr val="tx1"/>
          </a:solidFill>
          <a:latin typeface="Arial Black" panose="020B0604020202020204" pitchFamily="34" charset="0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SzPct val="85000"/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–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SzPct val="85000"/>
        <a:buFont typeface="Wingdings" panose="05000000000000000000" pitchFamily="2" charset="2"/>
        <a:buChar char="Ø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Courier New" panose="02070309020205020404" pitchFamily="49" charset="0"/>
        <a:buChar char="o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B7C7EFF-4B85-47B4-9AEE-BAC2AEA4EE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400" y="365125"/>
            <a:ext cx="112032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BE355A-FC37-40C1-881B-11D9A87A1E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4400" y="1825626"/>
            <a:ext cx="11203200" cy="38598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AC79F3-7BFD-4B2B-9937-D0CB01C01D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94400" y="581479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54D2579E-D2B3-420A-972D-0CF396453095}" type="datetime1">
              <a:rPr lang="en-GB" smtClean="0"/>
              <a:pPr/>
              <a:t>08/04/2025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D0D257-02C6-4B88-B728-A31860AD3C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954400" y="581479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01B7CE-A778-4036-BB74-3EFF1FE745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762169" y="6362235"/>
            <a:ext cx="720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7DE1CF8-1877-4310-8670-A269E8016CAC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3912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30" r:id="rId2"/>
    <p:sldLayoutId id="2147483731" r:id="rId3"/>
    <p:sldLayoutId id="2147483732" r:id="rId4"/>
    <p:sldLayoutId id="2147483733" r:id="rId5"/>
    <p:sldLayoutId id="2147483734" r:id="rId6"/>
    <p:sldLayoutId id="2147483735" r:id="rId7"/>
    <p:sldLayoutId id="2147483736" r:id="rId8"/>
    <p:sldLayoutId id="2147483737" r:id="rId9"/>
    <p:sldLayoutId id="2147483738" r:id="rId10"/>
    <p:sldLayoutId id="2147483739" r:id="rId11"/>
    <p:sldLayoutId id="2147483740" r:id="rId12"/>
    <p:sldLayoutId id="2147483741" r:id="rId13"/>
  </p:sldLayoutIdLst>
  <p:hf sldNum="0"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3600" b="1" i="0" kern="1200" cap="all" baseline="0">
          <a:solidFill>
            <a:schemeClr val="tx1"/>
          </a:solidFill>
          <a:latin typeface="Arial Black" panose="020B0604020202020204" pitchFamily="34" charset="0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SzPct val="85000"/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–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SzPct val="85000"/>
        <a:buFont typeface="Wingdings" panose="05000000000000000000" pitchFamily="2" charset="2"/>
        <a:buChar char="Ø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Courier New" panose="02070309020205020404" pitchFamily="49" charset="0"/>
        <a:buChar char="o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eogbristol/SES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A932AEE-13F4-0D80-CBA9-79927FE1856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rcRect t="7274" r="-1" b="2350"/>
          <a:stretch/>
        </p:blipFill>
        <p:spPr>
          <a:xfrm>
            <a:off x="20" y="10"/>
            <a:ext cx="12188932" cy="685732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F3A873-583A-571E-1606-09F684190FA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States, Economies and Societies Research Group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06B269-B6EF-BAA3-02EB-8DC3E294BC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2475" y="5735637"/>
            <a:ext cx="9144000" cy="1655762"/>
          </a:xfrm>
        </p:spPr>
        <p:txBody>
          <a:bodyPr>
            <a:normAutofit/>
          </a:bodyPr>
          <a:lstStyle/>
          <a:p>
            <a:r>
              <a:rPr lang="en-US" sz="2200" dirty="0"/>
              <a:t>Ed &amp; Qiujie</a:t>
            </a:r>
          </a:p>
        </p:txBody>
      </p:sp>
    </p:spTree>
    <p:extLst>
      <p:ext uri="{BB962C8B-B14F-4D97-AF65-F5344CB8AC3E}">
        <p14:creationId xmlns:p14="http://schemas.microsoft.com/office/powerpoint/2010/main" val="31563901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54D884A-F0E8-FBD4-C44A-1952E7E6CA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53868" y="0"/>
            <a:ext cx="10438132" cy="620877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5291D7-288B-3317-FEFE-1C2CCF5C8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512" y="429133"/>
            <a:ext cx="11203200" cy="1325563"/>
          </a:xfrm>
        </p:spPr>
        <p:txBody>
          <a:bodyPr/>
          <a:lstStyle/>
          <a:p>
            <a:r>
              <a:rPr lang="en-GB" dirty="0"/>
              <a:t>Who are we?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54EB89-1885-B7A1-11CE-67B204F76BAC}"/>
              </a:ext>
            </a:extLst>
          </p:cNvPr>
          <p:cNvSpPr txBox="1"/>
          <p:nvPr/>
        </p:nvSpPr>
        <p:spPr>
          <a:xfrm>
            <a:off x="247512" y="6295527"/>
            <a:ext cx="56016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hlinkClick r:id="rId3"/>
              </a:rPr>
              <a:t>https://github.com/geogbristol/SES</a:t>
            </a:r>
            <a:endParaRPr lang="en-GB" sz="2400" dirty="0"/>
          </a:p>
          <a:p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96883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AC865F-C14D-19C9-C077-EC813FAC8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Who are we?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5D49A4-9F48-0115-035E-F427F2FB76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06600"/>
            <a:ext cx="7290816" cy="399830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GB" b="0" i="0" dirty="0">
                <a:effectLst/>
                <a:latin typeface="Open Sans" panose="020B0606030504020204" pitchFamily="34" charset="0"/>
              </a:rPr>
              <a:t>Globally-focused, multi-scalar, mixed-method research to address pressing challenges at the intersection </a:t>
            </a:r>
            <a:r>
              <a:rPr lang="en-GB" b="0" dirty="0">
                <a:effectLst/>
                <a:latin typeface="Open Sans" panose="020B0606030504020204" pitchFamily="34" charset="0"/>
              </a:rPr>
              <a:t>of </a:t>
            </a:r>
            <a:r>
              <a:rPr lang="en-GB" b="0" i="1" u="sng" dirty="0">
                <a:effectLst/>
                <a:latin typeface="Open Sans" panose="020B0606030504020204" pitchFamily="34" charset="0"/>
              </a:rPr>
              <a:t>political, economic and social geography</a:t>
            </a:r>
            <a:r>
              <a:rPr lang="en-GB" b="0" i="0" dirty="0">
                <a:effectLst/>
                <a:latin typeface="Open Sans" panose="020B0606030504020204" pitchFamily="34" charset="0"/>
              </a:rPr>
              <a:t>.</a:t>
            </a:r>
          </a:p>
        </p:txBody>
      </p:sp>
      <p:pic>
        <p:nvPicPr>
          <p:cNvPr id="17" name="Picture 16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D632DC66-9CEE-03EE-7BC1-51B7AFB760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7169" y="4747185"/>
            <a:ext cx="1485787" cy="1998250"/>
          </a:xfrm>
          <a:prstGeom prst="rect">
            <a:avLst/>
          </a:prstGeom>
        </p:spPr>
      </p:pic>
      <p:pic>
        <p:nvPicPr>
          <p:cNvPr id="19" name="Picture 18" descr="A person with long black hair&#10;&#10;Description automatically generated">
            <a:extLst>
              <a:ext uri="{FF2B5EF4-FFF2-40B4-BE49-F238E27FC236}">
                <a16:creationId xmlns:a16="http://schemas.microsoft.com/office/drawing/2014/main" id="{2D33DC6E-B798-90B3-20D4-BCC45EA108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16701" y="4747185"/>
            <a:ext cx="1390550" cy="2005945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E6C32099-EF02-34DB-5A10-3CCBA8B17CB9}"/>
              </a:ext>
            </a:extLst>
          </p:cNvPr>
          <p:cNvGrpSpPr/>
          <p:nvPr/>
        </p:nvGrpSpPr>
        <p:grpSpPr>
          <a:xfrm>
            <a:off x="10650229" y="4387185"/>
            <a:ext cx="1461291" cy="720000"/>
            <a:chOff x="125933" y="2494658"/>
            <a:chExt cx="3269464" cy="7200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693073F-C950-01E5-590C-E6F8162EB07E}"/>
                </a:ext>
              </a:extLst>
            </p:cNvPr>
            <p:cNvSpPr/>
            <p:nvPr/>
          </p:nvSpPr>
          <p:spPr>
            <a:xfrm>
              <a:off x="125933" y="2494658"/>
              <a:ext cx="3269464" cy="7200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C52BE21-5409-2F15-F31F-5D143BAE5895}"/>
                </a:ext>
              </a:extLst>
            </p:cNvPr>
            <p:cNvSpPr txBox="1"/>
            <p:nvPr/>
          </p:nvSpPr>
          <p:spPr>
            <a:xfrm>
              <a:off x="125933" y="2494658"/>
              <a:ext cx="3269464" cy="720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7556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700" kern="1200" dirty="0"/>
                <a:t>Urban China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F257D690-FACC-0839-52BD-D42374AB427F}"/>
              </a:ext>
            </a:extLst>
          </p:cNvPr>
          <p:cNvGrpSpPr/>
          <p:nvPr/>
        </p:nvGrpSpPr>
        <p:grpSpPr>
          <a:xfrm>
            <a:off x="3677169" y="4387185"/>
            <a:ext cx="1461291" cy="720000"/>
            <a:chOff x="125933" y="2494658"/>
            <a:chExt cx="3269464" cy="720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5F50A68-250D-308C-A09E-6E74323FDFF1}"/>
                </a:ext>
              </a:extLst>
            </p:cNvPr>
            <p:cNvSpPr/>
            <p:nvPr/>
          </p:nvSpPr>
          <p:spPr>
            <a:xfrm>
              <a:off x="125933" y="2494658"/>
              <a:ext cx="3269464" cy="7200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3349B27-A656-BB79-8ADD-E25285703474}"/>
                </a:ext>
              </a:extLst>
            </p:cNvPr>
            <p:cNvSpPr txBox="1"/>
            <p:nvPr/>
          </p:nvSpPr>
          <p:spPr>
            <a:xfrm>
              <a:off x="125933" y="2494658"/>
              <a:ext cx="3269464" cy="720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7556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700" kern="1200" dirty="0"/>
                <a:t>Energy</a:t>
              </a:r>
            </a:p>
          </p:txBody>
        </p:sp>
      </p:grpSp>
      <p:pic>
        <p:nvPicPr>
          <p:cNvPr id="13" name="Picture 12" descr="A person standing on a deck of a ship&#10;&#10;Description automatically generated">
            <a:extLst>
              <a:ext uri="{FF2B5EF4-FFF2-40B4-BE49-F238E27FC236}">
                <a16:creationId xmlns:a16="http://schemas.microsoft.com/office/drawing/2014/main" id="{325E0E93-11B1-1C0D-7D19-88DAB0617A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5649" y="4747183"/>
            <a:ext cx="1470342" cy="1983537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400BBE30-5391-70A1-E7BB-83118D35880A}"/>
              </a:ext>
            </a:extLst>
          </p:cNvPr>
          <p:cNvGrpSpPr/>
          <p:nvPr/>
        </p:nvGrpSpPr>
        <p:grpSpPr>
          <a:xfrm>
            <a:off x="7180174" y="4387185"/>
            <a:ext cx="1461291" cy="720000"/>
            <a:chOff x="125933" y="2494658"/>
            <a:chExt cx="3269464" cy="72000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8FC44B1-0A68-D4C5-DB6E-36B1199215BC}"/>
                </a:ext>
              </a:extLst>
            </p:cNvPr>
            <p:cNvSpPr/>
            <p:nvPr/>
          </p:nvSpPr>
          <p:spPr>
            <a:xfrm>
              <a:off x="125933" y="2494658"/>
              <a:ext cx="3269464" cy="7200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550D8C0-5661-6F59-1E39-C8CD2C1C7685}"/>
                </a:ext>
              </a:extLst>
            </p:cNvPr>
            <p:cNvSpPr txBox="1"/>
            <p:nvPr/>
          </p:nvSpPr>
          <p:spPr>
            <a:xfrm>
              <a:off x="125933" y="2494658"/>
              <a:ext cx="3269464" cy="720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7556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700" kern="1200" dirty="0"/>
                <a:t>Rural Asia</a:t>
              </a:r>
            </a:p>
          </p:txBody>
        </p:sp>
      </p:grpSp>
      <p:pic>
        <p:nvPicPr>
          <p:cNvPr id="18" name="Content Placeholder 4" descr="A person smiling at camera&#10;&#10;Description automatically generated">
            <a:extLst>
              <a:ext uri="{FF2B5EF4-FFF2-40B4-BE49-F238E27FC236}">
                <a16:creationId xmlns:a16="http://schemas.microsoft.com/office/drawing/2014/main" id="{32DDE38C-C455-8B98-E579-80447F9C4A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12931" y="4764138"/>
            <a:ext cx="1888742" cy="1980133"/>
          </a:xfrm>
          <a:prstGeom prst="rect">
            <a:avLst/>
          </a:prstGeom>
        </p:spPr>
      </p:pic>
      <p:pic>
        <p:nvPicPr>
          <p:cNvPr id="24" name="Picture 23" descr="A person wearing glasses and a blue shirt&#10;&#10;Description automatically generated">
            <a:extLst>
              <a:ext uri="{FF2B5EF4-FFF2-40B4-BE49-F238E27FC236}">
                <a16:creationId xmlns:a16="http://schemas.microsoft.com/office/drawing/2014/main" id="{C1DDDA82-80BE-C080-7E3D-EF9973B31A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67092" y="2173083"/>
            <a:ext cx="1683683" cy="1955550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03FDE06F-C1CD-ECDC-4356-3D1E59697335}"/>
              </a:ext>
            </a:extLst>
          </p:cNvPr>
          <p:cNvGrpSpPr/>
          <p:nvPr/>
        </p:nvGrpSpPr>
        <p:grpSpPr>
          <a:xfrm>
            <a:off x="8841967" y="1582171"/>
            <a:ext cx="3350033" cy="720000"/>
            <a:chOff x="-4099902" y="2494658"/>
            <a:chExt cx="7495299" cy="72000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E780997-8768-897E-C0A6-9EFD89154696}"/>
                </a:ext>
              </a:extLst>
            </p:cNvPr>
            <p:cNvSpPr/>
            <p:nvPr/>
          </p:nvSpPr>
          <p:spPr>
            <a:xfrm>
              <a:off x="125933" y="2494658"/>
              <a:ext cx="3269464" cy="7200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B480712-8004-BDEA-5293-B734BCFD3AEF}"/>
                </a:ext>
              </a:extLst>
            </p:cNvPr>
            <p:cNvSpPr txBox="1"/>
            <p:nvPr/>
          </p:nvSpPr>
          <p:spPr>
            <a:xfrm>
              <a:off x="-4099902" y="2494658"/>
              <a:ext cx="3269464" cy="720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7556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700" kern="1200" dirty="0"/>
                <a:t>Global urbanization</a:t>
              </a:r>
            </a:p>
          </p:txBody>
        </p:sp>
      </p:grpSp>
      <p:pic>
        <p:nvPicPr>
          <p:cNvPr id="26" name="Picture 25" descr="A person in a white shirt&#10;&#10;Description automatically generated">
            <a:extLst>
              <a:ext uri="{FF2B5EF4-FFF2-40B4-BE49-F238E27FC236}">
                <a16:creationId xmlns:a16="http://schemas.microsoft.com/office/drawing/2014/main" id="{57BA5DE6-6412-8ECE-2367-2F04BC855D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4764404"/>
            <a:ext cx="1838818" cy="1988726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C32855C8-08F1-9195-813D-FA9D2F956CDE}"/>
              </a:ext>
            </a:extLst>
          </p:cNvPr>
          <p:cNvGrpSpPr/>
          <p:nvPr/>
        </p:nvGrpSpPr>
        <p:grpSpPr>
          <a:xfrm>
            <a:off x="168589" y="4387185"/>
            <a:ext cx="1461291" cy="720000"/>
            <a:chOff x="125933" y="2494658"/>
            <a:chExt cx="3269464" cy="720000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A94C0F1-924D-9A1F-5064-FE982C013785}"/>
                </a:ext>
              </a:extLst>
            </p:cNvPr>
            <p:cNvSpPr/>
            <p:nvPr/>
          </p:nvSpPr>
          <p:spPr>
            <a:xfrm>
              <a:off x="125933" y="2494658"/>
              <a:ext cx="3269464" cy="7200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790D9DD-D8C2-0E2F-D016-246F17A292C1}"/>
                </a:ext>
              </a:extLst>
            </p:cNvPr>
            <p:cNvSpPr txBox="1"/>
            <p:nvPr/>
          </p:nvSpPr>
          <p:spPr>
            <a:xfrm>
              <a:off x="125933" y="2494658"/>
              <a:ext cx="3269464" cy="720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7556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700" kern="1200" dirty="0"/>
                <a:t>Urban health</a:t>
              </a:r>
            </a:p>
          </p:txBody>
        </p:sp>
      </p:grpSp>
      <p:pic>
        <p:nvPicPr>
          <p:cNvPr id="33" name="Picture 32" descr="A person smiling for a selfie&#10;&#10;Description automatically generated">
            <a:extLst>
              <a:ext uri="{FF2B5EF4-FFF2-40B4-BE49-F238E27FC236}">
                <a16:creationId xmlns:a16="http://schemas.microsoft.com/office/drawing/2014/main" id="{2B309CBF-3C6A-2925-18B8-8F1CA312FC40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t="5762"/>
          <a:stretch/>
        </p:blipFill>
        <p:spPr>
          <a:xfrm>
            <a:off x="10554892" y="2173083"/>
            <a:ext cx="1452359" cy="1955550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65EF9F98-72A0-163E-C175-9BB9D38E75C3}"/>
              </a:ext>
            </a:extLst>
          </p:cNvPr>
          <p:cNvGrpSpPr/>
          <p:nvPr/>
        </p:nvGrpSpPr>
        <p:grpSpPr>
          <a:xfrm>
            <a:off x="10554892" y="1611289"/>
            <a:ext cx="1461291" cy="720000"/>
            <a:chOff x="125933" y="2494658"/>
            <a:chExt cx="3269464" cy="720000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5C52891C-37D0-3B87-915A-7DEF30EE6A66}"/>
                </a:ext>
              </a:extLst>
            </p:cNvPr>
            <p:cNvSpPr/>
            <p:nvPr/>
          </p:nvSpPr>
          <p:spPr>
            <a:xfrm>
              <a:off x="125933" y="2494658"/>
              <a:ext cx="3269464" cy="7200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43E16CA3-A3DF-B43F-5D68-FF8EACA761E9}"/>
                </a:ext>
              </a:extLst>
            </p:cNvPr>
            <p:cNvSpPr txBox="1"/>
            <p:nvPr/>
          </p:nvSpPr>
          <p:spPr>
            <a:xfrm>
              <a:off x="125933" y="2494658"/>
              <a:ext cx="3269464" cy="720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7556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700" kern="1200" dirty="0"/>
                <a:t>Urban governance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B47EB1BB-BA39-D099-5D72-A63060F35C0F}"/>
              </a:ext>
            </a:extLst>
          </p:cNvPr>
          <p:cNvGrpSpPr/>
          <p:nvPr/>
        </p:nvGrpSpPr>
        <p:grpSpPr>
          <a:xfrm>
            <a:off x="2054745" y="4186900"/>
            <a:ext cx="1461291" cy="720000"/>
            <a:chOff x="125933" y="2494658"/>
            <a:chExt cx="3269464" cy="720000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8A6F0529-8999-28E6-4379-92A30BD86911}"/>
                </a:ext>
              </a:extLst>
            </p:cNvPr>
            <p:cNvSpPr/>
            <p:nvPr/>
          </p:nvSpPr>
          <p:spPr>
            <a:xfrm>
              <a:off x="125933" y="2494658"/>
              <a:ext cx="3269464" cy="7200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D208A12D-429B-C6D4-BEDA-3B01E99B12DA}"/>
                </a:ext>
              </a:extLst>
            </p:cNvPr>
            <p:cNvSpPr txBox="1"/>
            <p:nvPr/>
          </p:nvSpPr>
          <p:spPr>
            <a:xfrm>
              <a:off x="125933" y="2494658"/>
              <a:ext cx="3269464" cy="720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7556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700" kern="1200" dirty="0"/>
                <a:t>Health &amp; Politics</a:t>
              </a:r>
            </a:p>
          </p:txBody>
        </p:sp>
      </p:grpSp>
      <p:pic>
        <p:nvPicPr>
          <p:cNvPr id="47" name="Picture 46">
            <a:extLst>
              <a:ext uri="{FF2B5EF4-FFF2-40B4-BE49-F238E27FC236}">
                <a16:creationId xmlns:a16="http://schemas.microsoft.com/office/drawing/2014/main" id="{1B8C096B-842C-76BA-4060-B703FD0510E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94540" y="4800368"/>
            <a:ext cx="1835559" cy="1997088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CD2609C9-808C-A0B3-3D6F-E580A8B0B8D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79017" y="4722350"/>
            <a:ext cx="1731855" cy="2075106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B5BE5BC6-7CFA-8BF7-D273-69DD6B1DC27A}"/>
              </a:ext>
            </a:extLst>
          </p:cNvPr>
          <p:cNvGrpSpPr/>
          <p:nvPr/>
        </p:nvGrpSpPr>
        <p:grpSpPr>
          <a:xfrm>
            <a:off x="8932342" y="4387185"/>
            <a:ext cx="1576959" cy="233443"/>
            <a:chOff x="125933" y="2494658"/>
            <a:chExt cx="3528257" cy="739994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82737F85-1677-60E7-EC37-A77CE1F1E6D5}"/>
                </a:ext>
              </a:extLst>
            </p:cNvPr>
            <p:cNvSpPr/>
            <p:nvPr/>
          </p:nvSpPr>
          <p:spPr>
            <a:xfrm>
              <a:off x="125933" y="2494658"/>
              <a:ext cx="3269464" cy="7200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FB88AA8F-2C21-FAFC-5B24-657C9D29936A}"/>
                </a:ext>
              </a:extLst>
            </p:cNvPr>
            <p:cNvSpPr txBox="1"/>
            <p:nvPr/>
          </p:nvSpPr>
          <p:spPr>
            <a:xfrm>
              <a:off x="384726" y="2514652"/>
              <a:ext cx="3269464" cy="720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7556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700" kern="1200" dirty="0"/>
                <a:t>Smart city</a:t>
              </a:r>
            </a:p>
          </p:txBody>
        </p: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AFAEC17E-3ECF-0248-F877-C4861150594C}"/>
              </a:ext>
            </a:extLst>
          </p:cNvPr>
          <p:cNvSpPr txBox="1"/>
          <p:nvPr/>
        </p:nvSpPr>
        <p:spPr>
          <a:xfrm>
            <a:off x="5368495" y="4088226"/>
            <a:ext cx="1461291" cy="720000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700" kern="1200" dirty="0"/>
              <a:t>Work &amp; Employment</a:t>
            </a:r>
          </a:p>
        </p:txBody>
      </p:sp>
    </p:spTree>
    <p:extLst>
      <p:ext uri="{BB962C8B-B14F-4D97-AF65-F5344CB8AC3E}">
        <p14:creationId xmlns:p14="http://schemas.microsoft.com/office/powerpoint/2010/main" val="1150867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4B969-B143-78E0-7C4D-65D715E8AE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5840" y="255038"/>
            <a:ext cx="10515600" cy="1325563"/>
          </a:xfrm>
        </p:spPr>
        <p:txBody>
          <a:bodyPr/>
          <a:lstStyle/>
          <a:p>
            <a:r>
              <a:rPr lang="en-US" dirty="0"/>
              <a:t>As a PGR….how to get involved?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306E3BA-93BC-F071-FF00-BED3FF73F9B6}"/>
              </a:ext>
            </a:extLst>
          </p:cNvPr>
          <p:cNvSpPr txBox="1"/>
          <p:nvPr/>
        </p:nvSpPr>
        <p:spPr>
          <a:xfrm>
            <a:off x="8487784" y="6418296"/>
            <a:ext cx="3489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… And lots of amazing PGRs!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F89AB6B-47CD-903C-1AC9-8627174BC2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Weekly seminar (blue-sky ideas / working papers all welcome)</a:t>
            </a:r>
          </a:p>
          <a:p>
            <a:r>
              <a:rPr lang="en-GB" dirty="0"/>
              <a:t>PGR lunch + half-day session (29/04/2025)</a:t>
            </a:r>
          </a:p>
          <a:p>
            <a:r>
              <a:rPr lang="en-GB" dirty="0"/>
              <a:t>Staff &amp; PGR group away day – tell us what you want (7/6/25)</a:t>
            </a:r>
          </a:p>
          <a:p>
            <a:r>
              <a:rPr lang="en-GB" dirty="0"/>
              <a:t>Draft sharing</a:t>
            </a:r>
          </a:p>
          <a:p>
            <a:endParaRPr lang="en-GB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839D719-C432-4B96-0043-05AFA8A363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0672" y="3599498"/>
            <a:ext cx="9101328" cy="3258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418717"/>
      </p:ext>
    </p:extLst>
  </p:cSld>
  <p:clrMapOvr>
    <a:masterClrMapping/>
  </p:clrMapOvr>
</p:sld>
</file>

<file path=ppt/theme/theme1.xml><?xml version="1.0" encoding="utf-8"?>
<a:theme xmlns:a="http://schemas.openxmlformats.org/drawingml/2006/main" name="Bristol">
  <a:themeElements>
    <a:clrScheme name="University of Bristol">
      <a:dk1>
        <a:sysClr val="windowText" lastClr="000000"/>
      </a:dk1>
      <a:lt1>
        <a:sysClr val="window" lastClr="FFFFFF"/>
      </a:lt1>
      <a:dk2>
        <a:srgbClr val="AB1F2D"/>
      </a:dk2>
      <a:lt2>
        <a:srgbClr val="E3E6E5"/>
      </a:lt2>
      <a:accent1>
        <a:srgbClr val="00C0B5"/>
      </a:accent1>
      <a:accent2>
        <a:srgbClr val="0CC6DE"/>
      </a:accent2>
      <a:accent3>
        <a:srgbClr val="EE7219"/>
      </a:accent3>
      <a:accent4>
        <a:srgbClr val="9278D1"/>
      </a:accent4>
      <a:accent5>
        <a:srgbClr val="E0249A"/>
      </a:accent5>
      <a:accent6>
        <a:srgbClr val="BED600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istol" id="{B8A3CBC3-BBAD-44B6-8A69-9F202E939FCC}" vid="{E90576E2-39DD-4D66-A707-5591277E1D2C}"/>
    </a:ext>
  </a:extLst>
</a:theme>
</file>

<file path=ppt/theme/theme2.xml><?xml version="1.0" encoding="utf-8"?>
<a:theme xmlns:a="http://schemas.openxmlformats.org/drawingml/2006/main" name="University of Bristol (Custom URL)">
  <a:themeElements>
    <a:clrScheme name="University of Bristol">
      <a:dk1>
        <a:sysClr val="windowText" lastClr="000000"/>
      </a:dk1>
      <a:lt1>
        <a:sysClr val="window" lastClr="FFFFFF"/>
      </a:lt1>
      <a:dk2>
        <a:srgbClr val="AB1F2D"/>
      </a:dk2>
      <a:lt2>
        <a:srgbClr val="E3E6E5"/>
      </a:lt2>
      <a:accent1>
        <a:srgbClr val="00C0B5"/>
      </a:accent1>
      <a:accent2>
        <a:srgbClr val="0CC6DE"/>
      </a:accent2>
      <a:accent3>
        <a:srgbClr val="EE7219"/>
      </a:accent3>
      <a:accent4>
        <a:srgbClr val="9278D1"/>
      </a:accent4>
      <a:accent5>
        <a:srgbClr val="E0249A"/>
      </a:accent5>
      <a:accent6>
        <a:srgbClr val="BED600"/>
      </a:accent6>
      <a:hlink>
        <a:srgbClr val="0563C1"/>
      </a:hlink>
      <a:folHlink>
        <a:srgbClr val="954F72"/>
      </a:folHlink>
    </a:clrScheme>
    <a:fontScheme name="University of Bristol">
      <a:majorFont>
        <a:latin typeface="Sanchez Regular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5" id="{242F8F13-2998-DF4F-BD55-F97E0348F1D9}" vid="{2CA93492-6BF1-6943-AC27-762D379CC76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Bristol</Template>
  <TotalTime>12898</TotalTime>
  <Words>119</Words>
  <Application>Microsoft Office PowerPoint</Application>
  <PresentationFormat>Widescreen</PresentationFormat>
  <Paragraphs>21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</vt:i4>
      </vt:variant>
    </vt:vector>
  </HeadingPairs>
  <TitlesOfParts>
    <vt:vector size="11" baseType="lpstr">
      <vt:lpstr>Arial</vt:lpstr>
      <vt:lpstr>Arial Black</vt:lpstr>
      <vt:lpstr>Courier New</vt:lpstr>
      <vt:lpstr>Open Sans</vt:lpstr>
      <vt:lpstr>Wingdings</vt:lpstr>
      <vt:lpstr>Bristol</vt:lpstr>
      <vt:lpstr>University of Bristol (Custom URL)</vt:lpstr>
      <vt:lpstr>States, Economies and Societies Research Group</vt:lpstr>
      <vt:lpstr>Who are we?</vt:lpstr>
      <vt:lpstr>Who are we?</vt:lpstr>
      <vt:lpstr>As a PGR….how to get involved?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Jessica Espey</dc:creator>
  <cp:lastModifiedBy>Qiujie Shi</cp:lastModifiedBy>
  <cp:revision>7</cp:revision>
  <dcterms:created xsi:type="dcterms:W3CDTF">2024-09-03T14:25:01Z</dcterms:created>
  <dcterms:modified xsi:type="dcterms:W3CDTF">2025-04-08T13:28:56Z</dcterms:modified>
</cp:coreProperties>
</file>